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1722" y="-3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19520" cy="82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128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36C9AC0-6397-4BC2-BB9F-BDFAD535C63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600" cy="11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520" cy="704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128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92E3DC8-3183-4034-95F3-F3379FD6A17D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600" cy="11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0680" cy="89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0680" cy="89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128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29931BF-71E5-42BE-B815-BD146D83523F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600" cy="11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128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64491E6-0715-4274-8C81-405B4756FEEB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128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052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EB21896-31B1-46EA-83A9-50D91D44764B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1240" cy="164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object 35"/>
          <p:cNvSpPr/>
          <p:nvPr/>
        </p:nvSpPr>
        <p:spPr>
          <a:xfrm>
            <a:off x="111240" y="7000200"/>
            <a:ext cx="7336800" cy="3574800"/>
          </a:xfrm>
          <a:custGeom>
            <a:avLst/>
            <a:gdLst>
              <a:gd name="textAreaLeft" fmla="*/ 0 w 7336800"/>
              <a:gd name="textAreaRight" fmla="*/ 7345800 w 7336800"/>
              <a:gd name="textAreaTop" fmla="*/ 0 h 3574800"/>
              <a:gd name="textAreaBottom" fmla="*/ 3583800 h 35748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Группа 1"/>
          <p:cNvGrpSpPr/>
          <p:nvPr/>
        </p:nvGrpSpPr>
        <p:grpSpPr>
          <a:xfrm>
            <a:off x="644400" y="8176320"/>
            <a:ext cx="1139040" cy="123840"/>
            <a:chOff x="644400" y="8176320"/>
            <a:chExt cx="1139040" cy="123840"/>
          </a:xfrm>
        </p:grpSpPr>
        <p:pic>
          <p:nvPicPr>
            <p:cNvPr id="2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4320" cy="123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object 37"/>
            <p:cNvSpPr/>
            <p:nvPr/>
          </p:nvSpPr>
          <p:spPr>
            <a:xfrm>
              <a:off x="771480" y="8178120"/>
              <a:ext cx="85680" cy="120600"/>
            </a:xfrm>
            <a:custGeom>
              <a:avLst/>
              <a:gdLst>
                <a:gd name="textAreaLeft" fmla="*/ 0 w 85680"/>
                <a:gd name="textAreaRight" fmla="*/ 94680 w 85680"/>
                <a:gd name="textAreaTop" fmla="*/ 0 h 120600"/>
                <a:gd name="textAreaBottom" fmla="*/ 129600 h 1206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332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032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1160" cy="1202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4040" cy="1220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600" cy="14619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3"/>
          <p:cNvSpPr/>
          <p:nvPr/>
        </p:nvSpPr>
        <p:spPr>
          <a:xfrm>
            <a:off x="628920" y="8441640"/>
            <a:ext cx="5105160" cy="20127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trike="noStrike" spc="-34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Адрес: </a:t>
            </a:r>
            <a:r>
              <a:rPr lang="ru-RU" sz="1300" dirty="0" smtClean="0">
                <a:solidFill>
                  <a:srgbClr val="FFFFFF"/>
                </a:solidFill>
              </a:rPr>
              <a:t>ул</a:t>
            </a:r>
            <a:r>
              <a:rPr lang="ru-RU" sz="1300" dirty="0">
                <a:solidFill>
                  <a:srgbClr val="FFFFFF"/>
                </a:solidFill>
              </a:rPr>
              <a:t>. </a:t>
            </a:r>
            <a:r>
              <a:rPr lang="ru-RU" sz="1300" dirty="0" err="1">
                <a:solidFill>
                  <a:srgbClr val="FFFFFF"/>
                </a:solidFill>
              </a:rPr>
              <a:t>Шмагрина</a:t>
            </a:r>
            <a:r>
              <a:rPr lang="ru-RU" sz="1300" dirty="0">
                <a:solidFill>
                  <a:srgbClr val="FFFFFF"/>
                </a:solidFill>
              </a:rPr>
              <a:t>, д.19, </a:t>
            </a:r>
            <a:r>
              <a:rPr lang="ru-RU" sz="1300" dirty="0" err="1">
                <a:solidFill>
                  <a:srgbClr val="FFFFFF"/>
                </a:solidFill>
              </a:rPr>
              <a:t>пгт</a:t>
            </a:r>
            <a:r>
              <a:rPr lang="ru-RU" sz="1300" dirty="0">
                <a:solidFill>
                  <a:srgbClr val="FFFFFF"/>
                </a:solidFill>
              </a:rPr>
              <a:t>. Лоухи</a:t>
            </a:r>
            <a:r>
              <a:rPr lang="ru-RU" sz="1300" dirty="0"/>
              <a:t/>
            </a:r>
            <a:br>
              <a:rPr lang="ru-RU" sz="1300" dirty="0"/>
            </a:br>
            <a:r>
              <a:rPr sz="1300" dirty="0"/>
              <a:t/>
            </a:r>
            <a:br>
              <a:rPr sz="1300" dirty="0"/>
            </a:b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bject 44"/>
          <p:cNvSpPr/>
          <p:nvPr/>
        </p:nvSpPr>
        <p:spPr>
          <a:xfrm>
            <a:off x="3819240" y="7361640"/>
            <a:ext cx="328860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object 45"/>
          <p:cNvSpPr/>
          <p:nvPr/>
        </p:nvSpPr>
        <p:spPr>
          <a:xfrm>
            <a:off x="6123240" y="8786520"/>
            <a:ext cx="90864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effectLst/>
                <a:uFillTx/>
                <a:latin typeface="Calibri"/>
              </a:rPr>
              <a:t>Республике Карелия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" name="Группа 103"/>
          <p:cNvGrpSpPr/>
          <p:nvPr/>
        </p:nvGrpSpPr>
        <p:grpSpPr>
          <a:xfrm>
            <a:off x="512280" y="489240"/>
            <a:ext cx="2508840" cy="974160"/>
            <a:chOff x="512280" y="489240"/>
            <a:chExt cx="2508840" cy="974160"/>
          </a:xfrm>
        </p:grpSpPr>
        <p:pic>
          <p:nvPicPr>
            <p:cNvPr id="3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0520" cy="948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50"/>
            <p:cNvSpPr/>
            <p:nvPr/>
          </p:nvSpPr>
          <p:spPr>
            <a:xfrm>
              <a:off x="1577160" y="814680"/>
              <a:ext cx="286200" cy="176400"/>
            </a:xfrm>
            <a:custGeom>
              <a:avLst/>
              <a:gdLst>
                <a:gd name="textAreaLeft" fmla="*/ 0 w 286200"/>
                <a:gd name="textAreaRight" fmla="*/ 295200 w 286200"/>
                <a:gd name="textAreaTop" fmla="*/ 0 h 176400"/>
                <a:gd name="textAreaBottom" fmla="*/ 185400 h 1764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40" name="object 51"/>
            <p:cNvGrpSpPr/>
            <p:nvPr/>
          </p:nvGrpSpPr>
          <p:grpSpPr>
            <a:xfrm>
              <a:off x="1917720" y="814680"/>
              <a:ext cx="438840" cy="142200"/>
              <a:chOff x="1917720" y="814680"/>
              <a:chExt cx="438840" cy="142200"/>
            </a:xfrm>
          </p:grpSpPr>
          <p:sp>
            <p:nvSpPr>
              <p:cNvPr id="41" name="object 52"/>
              <p:cNvSpPr/>
              <p:nvPr/>
            </p:nvSpPr>
            <p:spPr>
              <a:xfrm>
                <a:off x="1917720" y="814680"/>
                <a:ext cx="281880" cy="142200"/>
              </a:xfrm>
              <a:custGeom>
                <a:avLst/>
                <a:gdLst>
                  <a:gd name="textAreaLeft" fmla="*/ 0 w 281880"/>
                  <a:gd name="textAreaRight" fmla="*/ 290880 w 281880"/>
                  <a:gd name="textAreaTop" fmla="*/ 0 h 142200"/>
                  <a:gd name="textAreaBottom" fmla="*/ 151200 h 1422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2320" cy="141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0840" cy="1447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4" name="object 55"/>
            <p:cNvGrpSpPr/>
            <p:nvPr/>
          </p:nvGrpSpPr>
          <p:grpSpPr>
            <a:xfrm>
              <a:off x="1762920" y="1051200"/>
              <a:ext cx="668520" cy="174600"/>
              <a:chOff x="1762920" y="1051200"/>
              <a:chExt cx="668520" cy="174600"/>
            </a:xfrm>
          </p:grpSpPr>
          <p:pic>
            <p:nvPicPr>
              <p:cNvPr id="4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3760" cy="141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6" name="object 57"/>
              <p:cNvSpPr/>
              <p:nvPr/>
            </p:nvSpPr>
            <p:spPr>
              <a:xfrm>
                <a:off x="1917720" y="1051200"/>
                <a:ext cx="513720" cy="174600"/>
              </a:xfrm>
              <a:custGeom>
                <a:avLst/>
                <a:gdLst>
                  <a:gd name="textAreaLeft" fmla="*/ 0 w 513720"/>
                  <a:gd name="textAreaRight" fmla="*/ 522720 w 513720"/>
                  <a:gd name="textAreaTop" fmla="*/ 0 h 174600"/>
                  <a:gd name="textAreaBottom" fmla="*/ 183600 h 1746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" name="object 58"/>
            <p:cNvGrpSpPr/>
            <p:nvPr/>
          </p:nvGrpSpPr>
          <p:grpSpPr>
            <a:xfrm>
              <a:off x="2489040" y="1051560"/>
              <a:ext cx="281880" cy="141120"/>
              <a:chOff x="2489040" y="1051560"/>
              <a:chExt cx="281880" cy="141120"/>
            </a:xfrm>
          </p:grpSpPr>
          <p:pic>
            <p:nvPicPr>
              <p:cNvPr id="4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0960" cy="141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1960" cy="141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0" name="object 61"/>
            <p:cNvGrpSpPr/>
            <p:nvPr/>
          </p:nvGrpSpPr>
          <p:grpSpPr>
            <a:xfrm>
              <a:off x="1556640" y="1284480"/>
              <a:ext cx="1464480" cy="178920"/>
              <a:chOff x="1556640" y="1284480"/>
              <a:chExt cx="1464480" cy="178920"/>
            </a:xfrm>
          </p:grpSpPr>
          <p:pic>
            <p:nvPicPr>
              <p:cNvPr id="5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4280" cy="146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5520" cy="146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1360" cy="1789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5520" cy="146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66"/>
              <p:cNvSpPr/>
              <p:nvPr/>
            </p:nvSpPr>
            <p:spPr>
              <a:xfrm>
                <a:off x="2494080" y="1290960"/>
                <a:ext cx="129600" cy="140760"/>
              </a:xfrm>
              <a:custGeom>
                <a:avLst/>
                <a:gdLst>
                  <a:gd name="textAreaLeft" fmla="*/ 0 w 129600"/>
                  <a:gd name="textAreaRight" fmla="*/ 138600 w 129600"/>
                  <a:gd name="textAreaTop" fmla="*/ 0 h 140760"/>
                  <a:gd name="textAreaBottom" fmla="*/ 149760 h 1407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1280" cy="172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59480" cy="1411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8" name="Прямоугольник: скругленные углы 2"/>
          <p:cNvSpPr/>
          <p:nvPr/>
        </p:nvSpPr>
        <p:spPr>
          <a:xfrm>
            <a:off x="6140520" y="9593640"/>
            <a:ext cx="865800" cy="8496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Овал 3"/>
          <p:cNvSpPr/>
          <p:nvPr/>
        </p:nvSpPr>
        <p:spPr>
          <a:xfrm>
            <a:off x="6047640" y="7937640"/>
            <a:ext cx="806400" cy="806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2560" cy="507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Рисунок 7"/>
          <p:cNvPicPr/>
          <p:nvPr/>
        </p:nvPicPr>
        <p:blipFill>
          <a:blip r:embed="rId21"/>
          <a:stretch/>
        </p:blipFill>
        <p:spPr>
          <a:xfrm>
            <a:off x="6162120" y="9591840"/>
            <a:ext cx="853200" cy="8532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2" name="Таблица 4"/>
          <p:cNvGraphicFramePr/>
          <p:nvPr>
            <p:extLst>
              <p:ext uri="{D42A27DB-BD31-4B8C-83A1-F6EECF244321}">
                <p14:modId xmlns:p14="http://schemas.microsoft.com/office/powerpoint/2010/main" val="1603486235"/>
              </p:ext>
            </p:extLst>
          </p:nvPr>
        </p:nvGraphicFramePr>
        <p:xfrm>
          <a:off x="512280" y="1535760"/>
          <a:ext cx="6670800" cy="6484744"/>
        </p:xfrm>
        <a:graphic>
          <a:graphicData uri="http://schemas.openxmlformats.org/drawingml/2006/table">
            <a:tbl>
              <a:tblPr/>
              <a:tblGrid>
                <a:gridCol w="8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30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пожилого человека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учителя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психического здоровья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работника сельского хозяйства и перерабатывающей промышленности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Встреча с сотрудником ОСФР посвященная финансовой грамотности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отца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 класс ко Дню отца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тещи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бабушек и дедушек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5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рождения комсомола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ru-RU" sz="16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Гимнастика-ежедневно с 09.00 часов до 10.30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14760"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Ежедневно с 12.00 до 17.00 волонтерская акция «Сети победы» в помещении по адресу: ул. Первомайская, д. 9, 3 этаж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137</Words>
  <Application>Microsoft Office PowerPoint</Application>
  <PresentationFormat>Произвольный</PresentationFormat>
  <Paragraphs>42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Symbol</vt:lpstr>
      <vt:lpstr>Times New Roman</vt:lpstr>
      <vt:lpstr>Wingdings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41</cp:revision>
  <cp:lastPrinted>2026-09-21T13:20:18Z</cp:lastPrinted>
  <dcterms:created xsi:type="dcterms:W3CDTF">2025-11-06T11:20:25Z</dcterms:created>
  <dcterms:modified xsi:type="dcterms:W3CDTF">2026-09-29T12:27:45Z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