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5280" cy="2011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CBDDE48-8734-4657-8932-48873F7DFAA9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1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 defTabSz="9144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 defTabSz="9144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 defTabSz="9144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4CEE31E-DFC4-4636-9E23-35C3495D9555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1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6440" cy="1848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 defTabSz="9144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 defTabSz="9144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 defTabSz="9144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6440" cy="1848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 defTabSz="9144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 defTabSz="9144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 defTabSz="9144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F289E4B-BBC6-42FD-A5A2-44899A7171ED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1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A3ED012-A797-4E82-B374-E58BF463E458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4811AB2-8597-4DD9-B117-C8B8F4565B3F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000" cy="1655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object 35"/>
          <p:cNvSpPr/>
          <p:nvPr/>
        </p:nvSpPr>
        <p:spPr>
          <a:xfrm>
            <a:off x="111240" y="7000200"/>
            <a:ext cx="7342560" cy="3580560"/>
          </a:xfrm>
          <a:custGeom>
            <a:avLst/>
            <a:gdLst>
              <a:gd name="textAreaLeft" fmla="*/ 0 w 7342560"/>
              <a:gd name="textAreaRight" fmla="*/ 7345800 w 7342560"/>
              <a:gd name="textAreaTop" fmla="*/ 0 h 3580560"/>
              <a:gd name="textAreaBottom" fmla="*/ 3583800 h 35805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"/>
          <p:cNvGrpSpPr/>
          <p:nvPr/>
        </p:nvGrpSpPr>
        <p:grpSpPr>
          <a:xfrm>
            <a:off x="644400" y="8176320"/>
            <a:ext cx="1144800" cy="129600"/>
            <a:chOff x="644400" y="8176320"/>
            <a:chExt cx="1144800" cy="129600"/>
          </a:xfrm>
        </p:grpSpPr>
        <p:pic>
          <p:nvPicPr>
            <p:cNvPr id="25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0080" cy="129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37"/>
            <p:cNvSpPr/>
            <p:nvPr/>
          </p:nvSpPr>
          <p:spPr>
            <a:xfrm>
              <a:off x="771480" y="8178120"/>
              <a:ext cx="91440" cy="126360"/>
            </a:xfrm>
            <a:custGeom>
              <a:avLst/>
              <a:gdLst>
                <a:gd name="textAreaLeft" fmla="*/ 0 w 91440"/>
                <a:gd name="textAreaRight" fmla="*/ 94680 w 91440"/>
                <a:gd name="textAreaTop" fmla="*/ 0 h 126360"/>
                <a:gd name="textAreaBottom" fmla="*/ 129600 h 1263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7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9080" cy="129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6080" cy="129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6920" cy="12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9800" cy="1278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41036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ИЮНЬ</a:t>
            </a:r>
            <a:endParaRPr b="0" lang="ru-RU" sz="27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object 43"/>
          <p:cNvSpPr/>
          <p:nvPr/>
        </p:nvSpPr>
        <p:spPr>
          <a:xfrm>
            <a:off x="628920" y="8441640"/>
            <a:ext cx="5110920" cy="184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 г. Сегежа, ул. Карельская, д. 14 А каб. № 2</a:t>
            </a:r>
            <a:br>
              <a:rPr sz="1300"/>
            </a:b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object 44"/>
          <p:cNvSpPr/>
          <p:nvPr/>
        </p:nvSpPr>
        <p:spPr>
          <a:xfrm>
            <a:off x="3819240" y="7361640"/>
            <a:ext cx="3294360" cy="55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5"/>
          <p:cNvSpPr/>
          <p:nvPr/>
        </p:nvSpPr>
        <p:spPr>
          <a:xfrm>
            <a:off x="6123240" y="8786520"/>
            <a:ext cx="91440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 Республике Карелия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5" name="Группа 103"/>
          <p:cNvGrpSpPr/>
          <p:nvPr/>
        </p:nvGrpSpPr>
        <p:grpSpPr>
          <a:xfrm>
            <a:off x="512280" y="489240"/>
            <a:ext cx="2514600" cy="979920"/>
            <a:chOff x="512280" y="489240"/>
            <a:chExt cx="2514600" cy="979920"/>
          </a:xfrm>
        </p:grpSpPr>
        <p:pic>
          <p:nvPicPr>
            <p:cNvPr id="36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6280" cy="954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7" name="object 50"/>
            <p:cNvSpPr/>
            <p:nvPr/>
          </p:nvSpPr>
          <p:spPr>
            <a:xfrm>
              <a:off x="1577160" y="814680"/>
              <a:ext cx="291960" cy="182160"/>
            </a:xfrm>
            <a:custGeom>
              <a:avLst/>
              <a:gdLst>
                <a:gd name="textAreaLeft" fmla="*/ 0 w 291960"/>
                <a:gd name="textAreaRight" fmla="*/ 295200 w 291960"/>
                <a:gd name="textAreaTop" fmla="*/ 0 h 182160"/>
                <a:gd name="textAreaBottom" fmla="*/ 185400 h 1821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8" name="object 51"/>
            <p:cNvGrpSpPr/>
            <p:nvPr/>
          </p:nvGrpSpPr>
          <p:grpSpPr>
            <a:xfrm>
              <a:off x="1917720" y="814680"/>
              <a:ext cx="444600" cy="147960"/>
              <a:chOff x="1917720" y="814680"/>
              <a:chExt cx="444600" cy="147960"/>
            </a:xfrm>
          </p:grpSpPr>
          <p:sp>
            <p:nvSpPr>
              <p:cNvPr id="39" name="object 52"/>
              <p:cNvSpPr/>
              <p:nvPr/>
            </p:nvSpPr>
            <p:spPr>
              <a:xfrm>
                <a:off x="1917720" y="814680"/>
                <a:ext cx="287640" cy="147960"/>
              </a:xfrm>
              <a:custGeom>
                <a:avLst/>
                <a:gdLst>
                  <a:gd name="textAreaLeft" fmla="*/ 0 w 287640"/>
                  <a:gd name="textAreaRight" fmla="*/ 290880 w 287640"/>
                  <a:gd name="textAreaTop" fmla="*/ 0 h 147960"/>
                  <a:gd name="textAreaBottom" fmla="*/ 151200 h 1479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0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808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1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6600" cy="1504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2" name="object 55"/>
            <p:cNvGrpSpPr/>
            <p:nvPr/>
          </p:nvGrpSpPr>
          <p:grpSpPr>
            <a:xfrm>
              <a:off x="1762920" y="1051200"/>
              <a:ext cx="674280" cy="180360"/>
              <a:chOff x="1762920" y="1051200"/>
              <a:chExt cx="674280" cy="180360"/>
            </a:xfrm>
          </p:grpSpPr>
          <p:pic>
            <p:nvPicPr>
              <p:cNvPr id="43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952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4" name="object 57"/>
              <p:cNvSpPr/>
              <p:nvPr/>
            </p:nvSpPr>
            <p:spPr>
              <a:xfrm>
                <a:off x="1917720" y="1051200"/>
                <a:ext cx="519480" cy="180360"/>
              </a:xfrm>
              <a:custGeom>
                <a:avLst/>
                <a:gdLst>
                  <a:gd name="textAreaLeft" fmla="*/ 0 w 519480"/>
                  <a:gd name="textAreaRight" fmla="*/ 522720 w 519480"/>
                  <a:gd name="textAreaTop" fmla="*/ 0 h 180360"/>
                  <a:gd name="textAreaBottom" fmla="*/ 183600 h 1803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5" name="object 58"/>
            <p:cNvGrpSpPr/>
            <p:nvPr/>
          </p:nvGrpSpPr>
          <p:grpSpPr>
            <a:xfrm>
              <a:off x="2489040" y="1051560"/>
              <a:ext cx="287640" cy="146880"/>
              <a:chOff x="2489040" y="1051560"/>
              <a:chExt cx="287640" cy="146880"/>
            </a:xfrm>
          </p:grpSpPr>
          <p:pic>
            <p:nvPicPr>
              <p:cNvPr id="46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672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7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772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8" name="object 61"/>
            <p:cNvGrpSpPr/>
            <p:nvPr/>
          </p:nvGrpSpPr>
          <p:grpSpPr>
            <a:xfrm>
              <a:off x="1556640" y="1284480"/>
              <a:ext cx="1470240" cy="184680"/>
              <a:chOff x="1556640" y="1284480"/>
              <a:chExt cx="1470240" cy="184680"/>
            </a:xfrm>
          </p:grpSpPr>
          <p:pic>
            <p:nvPicPr>
              <p:cNvPr id="49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0040" cy="152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0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1280" cy="152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7120" cy="184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1280" cy="152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3" name="object 66"/>
              <p:cNvSpPr/>
              <p:nvPr/>
            </p:nvSpPr>
            <p:spPr>
              <a:xfrm>
                <a:off x="2494080" y="1290960"/>
                <a:ext cx="135360" cy="146520"/>
              </a:xfrm>
              <a:custGeom>
                <a:avLst/>
                <a:gdLst>
                  <a:gd name="textAreaLeft" fmla="*/ 0 w 135360"/>
                  <a:gd name="textAreaRight" fmla="*/ 138600 w 135360"/>
                  <a:gd name="textAreaTop" fmla="*/ 0 h 146520"/>
                  <a:gd name="textAreaBottom" fmla="*/ 149760 h 1465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4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7040" cy="178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5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524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6" name="Прямоугольник: скругленные углы 2"/>
          <p:cNvSpPr/>
          <p:nvPr/>
        </p:nvSpPr>
        <p:spPr>
          <a:xfrm>
            <a:off x="6140520" y="9593640"/>
            <a:ext cx="871560" cy="8553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" name="Овал 3"/>
          <p:cNvSpPr/>
          <p:nvPr/>
        </p:nvSpPr>
        <p:spPr>
          <a:xfrm>
            <a:off x="6047640" y="7937640"/>
            <a:ext cx="812160" cy="8121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8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8320" cy="513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8960" cy="858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0" name="Таблица 4"/>
          <p:cNvGraphicFramePr/>
          <p:nvPr/>
        </p:nvGraphicFramePr>
        <p:xfrm>
          <a:off x="349200" y="1800000"/>
          <a:ext cx="7030440" cy="5317200"/>
        </p:xfrm>
        <a:graphic>
          <a:graphicData uri="http://schemas.openxmlformats.org/drawingml/2006/table">
            <a:tbl>
              <a:tblPr/>
              <a:tblGrid>
                <a:gridCol w="1424880"/>
                <a:gridCol w="4682880"/>
                <a:gridCol w="922680"/>
              </a:tblGrid>
              <a:tr h="5792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792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b="1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01.07.2026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b="1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«Бабочки — украшение Земли». Мастер класс по росписи деревянного магнита. Музейный центр г. Сегежа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b="1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12:00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5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04.07.2026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b="1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День города. Посещение развлекательных площадок, участие в мастер классах.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12:00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792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04.07.2026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b="1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Центр межнационального сотрудничества при Сегежской центральной модульной библиотеке. Участие в настольных играх, мастер классах.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13:00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792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04.07.2026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Фестиваль «Карельский рыбник»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15:00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292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b="1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13.07.2026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b="1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Гимнастика для ума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b="1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14:30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object 32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000" cy="1655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object 34"/>
          <p:cNvSpPr/>
          <p:nvPr/>
        </p:nvSpPr>
        <p:spPr>
          <a:xfrm>
            <a:off x="111240" y="7000200"/>
            <a:ext cx="7342560" cy="3580560"/>
          </a:xfrm>
          <a:custGeom>
            <a:avLst/>
            <a:gdLst>
              <a:gd name="textAreaLeft" fmla="*/ 0 w 7342560"/>
              <a:gd name="textAreaRight" fmla="*/ 7345800 w 7342560"/>
              <a:gd name="textAreaTop" fmla="*/ 0 h 3580560"/>
              <a:gd name="textAreaBottom" fmla="*/ 3583800 h 35805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63" name="Группа 4"/>
          <p:cNvGrpSpPr/>
          <p:nvPr/>
        </p:nvGrpSpPr>
        <p:grpSpPr>
          <a:xfrm>
            <a:off x="644400" y="8176320"/>
            <a:ext cx="1144800" cy="129600"/>
            <a:chOff x="644400" y="8176320"/>
            <a:chExt cx="1144800" cy="129600"/>
          </a:xfrm>
        </p:grpSpPr>
        <p:pic>
          <p:nvPicPr>
            <p:cNvPr id="64" name="object 42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0080" cy="129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5" name="object 46"/>
            <p:cNvSpPr/>
            <p:nvPr/>
          </p:nvSpPr>
          <p:spPr>
            <a:xfrm>
              <a:off x="771480" y="8178120"/>
              <a:ext cx="91440" cy="126360"/>
            </a:xfrm>
            <a:custGeom>
              <a:avLst/>
              <a:gdLst>
                <a:gd name="textAreaLeft" fmla="*/ 0 w 91440"/>
                <a:gd name="textAreaRight" fmla="*/ 94680 w 91440"/>
                <a:gd name="textAreaTop" fmla="*/ 0 h 126360"/>
                <a:gd name="textAreaBottom" fmla="*/ 129600 h 1263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66" name="object 47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9080" cy="129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7" name="object 6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6080" cy="129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8" name="object 7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6920" cy="12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" name="object 7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9800" cy="1278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257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ИЮНЬ</a:t>
            </a:r>
            <a:endParaRPr b="0" lang="ru-RU" sz="27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1" name="object 72"/>
          <p:cNvSpPr/>
          <p:nvPr/>
        </p:nvSpPr>
        <p:spPr>
          <a:xfrm>
            <a:off x="628920" y="8441640"/>
            <a:ext cx="5110920" cy="184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 г. Сегежа, ул. Карельская, д. 14 А каб. № 2</a:t>
            </a:r>
            <a:br>
              <a:rPr sz="1300"/>
            </a:b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object 73"/>
          <p:cNvSpPr/>
          <p:nvPr/>
        </p:nvSpPr>
        <p:spPr>
          <a:xfrm>
            <a:off x="3819240" y="7361640"/>
            <a:ext cx="3294360" cy="55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object 74"/>
          <p:cNvSpPr/>
          <p:nvPr/>
        </p:nvSpPr>
        <p:spPr>
          <a:xfrm>
            <a:off x="6123240" y="8786520"/>
            <a:ext cx="91440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 Республике Карелия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4" name="Группа 5"/>
          <p:cNvGrpSpPr/>
          <p:nvPr/>
        </p:nvGrpSpPr>
        <p:grpSpPr>
          <a:xfrm>
            <a:off x="512280" y="489240"/>
            <a:ext cx="2514600" cy="979920"/>
            <a:chOff x="512280" y="489240"/>
            <a:chExt cx="2514600" cy="979920"/>
          </a:xfrm>
        </p:grpSpPr>
        <p:pic>
          <p:nvPicPr>
            <p:cNvPr id="75" name="object 75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6280" cy="954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6" name="object 76"/>
            <p:cNvSpPr/>
            <p:nvPr/>
          </p:nvSpPr>
          <p:spPr>
            <a:xfrm>
              <a:off x="1577160" y="814680"/>
              <a:ext cx="291960" cy="182160"/>
            </a:xfrm>
            <a:custGeom>
              <a:avLst/>
              <a:gdLst>
                <a:gd name="textAreaLeft" fmla="*/ 0 w 291960"/>
                <a:gd name="textAreaRight" fmla="*/ 295200 w 291960"/>
                <a:gd name="textAreaTop" fmla="*/ 0 h 182160"/>
                <a:gd name="textAreaBottom" fmla="*/ 185400 h 1821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77" name="object 77"/>
            <p:cNvGrpSpPr/>
            <p:nvPr/>
          </p:nvGrpSpPr>
          <p:grpSpPr>
            <a:xfrm>
              <a:off x="1917720" y="814680"/>
              <a:ext cx="444600" cy="147960"/>
              <a:chOff x="1917720" y="814680"/>
              <a:chExt cx="444600" cy="147960"/>
            </a:xfrm>
          </p:grpSpPr>
          <p:sp>
            <p:nvSpPr>
              <p:cNvPr id="78" name="object 78"/>
              <p:cNvSpPr/>
              <p:nvPr/>
            </p:nvSpPr>
            <p:spPr>
              <a:xfrm>
                <a:off x="1917720" y="814680"/>
                <a:ext cx="287640" cy="147960"/>
              </a:xfrm>
              <a:custGeom>
                <a:avLst/>
                <a:gdLst>
                  <a:gd name="textAreaLeft" fmla="*/ 0 w 287640"/>
                  <a:gd name="textAreaRight" fmla="*/ 290880 w 287640"/>
                  <a:gd name="textAreaTop" fmla="*/ 0 h 147960"/>
                  <a:gd name="textAreaBottom" fmla="*/ 151200 h 1479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79" name="object 79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808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80" name="object 80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6600" cy="1504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81" name="object 81"/>
            <p:cNvGrpSpPr/>
            <p:nvPr/>
          </p:nvGrpSpPr>
          <p:grpSpPr>
            <a:xfrm>
              <a:off x="1762920" y="1051200"/>
              <a:ext cx="674280" cy="180360"/>
              <a:chOff x="1762920" y="1051200"/>
              <a:chExt cx="674280" cy="180360"/>
            </a:xfrm>
          </p:grpSpPr>
          <p:pic>
            <p:nvPicPr>
              <p:cNvPr id="82" name="object 82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952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83" name="object 83"/>
              <p:cNvSpPr/>
              <p:nvPr/>
            </p:nvSpPr>
            <p:spPr>
              <a:xfrm>
                <a:off x="1917720" y="1051200"/>
                <a:ext cx="519480" cy="180360"/>
              </a:xfrm>
              <a:custGeom>
                <a:avLst/>
                <a:gdLst>
                  <a:gd name="textAreaLeft" fmla="*/ 0 w 519480"/>
                  <a:gd name="textAreaRight" fmla="*/ 522720 w 519480"/>
                  <a:gd name="textAreaTop" fmla="*/ 0 h 180360"/>
                  <a:gd name="textAreaBottom" fmla="*/ 183600 h 1803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4" name="object 84"/>
            <p:cNvGrpSpPr/>
            <p:nvPr/>
          </p:nvGrpSpPr>
          <p:grpSpPr>
            <a:xfrm>
              <a:off x="2489040" y="1051560"/>
              <a:ext cx="287640" cy="146880"/>
              <a:chOff x="2489040" y="1051560"/>
              <a:chExt cx="287640" cy="146880"/>
            </a:xfrm>
          </p:grpSpPr>
          <p:pic>
            <p:nvPicPr>
              <p:cNvPr id="85" name="object 85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672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6" name="object 86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772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87" name="object 87"/>
            <p:cNvGrpSpPr/>
            <p:nvPr/>
          </p:nvGrpSpPr>
          <p:grpSpPr>
            <a:xfrm>
              <a:off x="1556640" y="1284480"/>
              <a:ext cx="1470240" cy="184680"/>
              <a:chOff x="1556640" y="1284480"/>
              <a:chExt cx="1470240" cy="184680"/>
            </a:xfrm>
          </p:grpSpPr>
          <p:pic>
            <p:nvPicPr>
              <p:cNvPr id="88" name="object 88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0040" cy="152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9" name="object 89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1280" cy="152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0" name="object 90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7120" cy="184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1" name="object 91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1280" cy="152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92" name="object 92"/>
              <p:cNvSpPr/>
              <p:nvPr/>
            </p:nvSpPr>
            <p:spPr>
              <a:xfrm>
                <a:off x="2494080" y="1290960"/>
                <a:ext cx="135360" cy="146520"/>
              </a:xfrm>
              <a:custGeom>
                <a:avLst/>
                <a:gdLst>
                  <a:gd name="textAreaLeft" fmla="*/ 0 w 135360"/>
                  <a:gd name="textAreaRight" fmla="*/ 138600 w 135360"/>
                  <a:gd name="textAreaTop" fmla="*/ 0 h 146520"/>
                  <a:gd name="textAreaBottom" fmla="*/ 149760 h 1465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93" name="object 93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7040" cy="178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4" name="object 94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524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95" name="Прямоугольник: скругленные углы 3"/>
          <p:cNvSpPr/>
          <p:nvPr/>
        </p:nvSpPr>
        <p:spPr>
          <a:xfrm>
            <a:off x="6140520" y="9593640"/>
            <a:ext cx="871560" cy="8553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6" name="Овал 2"/>
          <p:cNvSpPr/>
          <p:nvPr/>
        </p:nvSpPr>
        <p:spPr>
          <a:xfrm>
            <a:off x="6047640" y="7937640"/>
            <a:ext cx="812160" cy="8121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97" name="object 95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8320" cy="513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8" name="Рисунок 2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8960" cy="858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99" name="Таблица 2"/>
          <p:cNvGraphicFramePr/>
          <p:nvPr/>
        </p:nvGraphicFramePr>
        <p:xfrm>
          <a:off x="349200" y="1800000"/>
          <a:ext cx="7030440" cy="4158720"/>
        </p:xfrm>
        <a:graphic>
          <a:graphicData uri="http://schemas.openxmlformats.org/drawingml/2006/table">
            <a:tbl>
              <a:tblPr/>
              <a:tblGrid>
                <a:gridCol w="1342800"/>
                <a:gridCol w="4764960"/>
                <a:gridCol w="922680"/>
              </a:tblGrid>
              <a:tr h="5792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792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b="0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17.07.2026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b="0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Путешествие в мир Карельского фольклора. Интерактивная игра.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b="0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15:00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5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22.07.2026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b="0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Встреча с участником поэтического клуба «Откровение» поэтом Иевлевой Т.Ф.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14:30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792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30.07.2026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b="0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Акция «Вместе целая страна»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7924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292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006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Application>LibreOffice/25.2.6.2$Linux_X86_64 LibreOffice_project/520$Build-2</Application>
  <AppVersion>15.0000</AppVersion>
  <Words>116</Words>
  <Paragraphs>28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2026-05-28T14:13:19Z</cp:lastPrinted>
  <dcterms:modified xsi:type="dcterms:W3CDTF">2026-06-30T12:12:30Z</dcterms:modified>
  <cp:revision>33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