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42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9798024-00AE-4097-8DA3-54E7F91119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2200" cy="7053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CF43B7D-58B4-4F3C-B69C-9BD8B78ECB11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536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536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C8A5A5-AC6D-4002-A67A-3D4FA367F40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5D2A9DD-5E0D-4F3B-99FD-00CD1BA06E5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931EFF-55EB-4E1B-B2E3-BB9900DC0ADD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5920" cy="1654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111240" y="7000200"/>
            <a:ext cx="7341480" cy="3579480"/>
          </a:xfrm>
          <a:custGeom>
            <a:avLst/>
            <a:gdLst>
              <a:gd name="textAreaLeft" fmla="*/ 0 w 7341480"/>
              <a:gd name="textAreaRight" fmla="*/ 7345800 w 7341480"/>
              <a:gd name="textAreaTop" fmla="*/ 0 h 3579480"/>
              <a:gd name="textAreaBottom" fmla="*/ 3583800 h 35794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644400" y="8176320"/>
            <a:ext cx="1143720" cy="128520"/>
            <a:chOff x="644400" y="8176320"/>
            <a:chExt cx="1143720" cy="128520"/>
          </a:xfrm>
        </p:grpSpPr>
        <p:pic>
          <p:nvPicPr>
            <p:cNvPr id="2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9000" cy="128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771480" y="8178120"/>
              <a:ext cx="90360" cy="125280"/>
            </a:xfrm>
            <a:custGeom>
              <a:avLst/>
              <a:gdLst>
                <a:gd name="textAreaLeft" fmla="*/ 0 w 90360"/>
                <a:gd name="textAreaRight" fmla="*/ 94680 w 90360"/>
                <a:gd name="textAreaTop" fmla="*/ 0 h 125280"/>
                <a:gd name="textAreaBottom" fmla="*/ 129600 h 1252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800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500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5840" cy="124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8720" cy="126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268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8441640"/>
            <a:ext cx="5109840" cy="184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г. Сегежа, ул. Карельская, д. 14 А каб. № 2</a:t>
            </a:r>
            <a:r>
              <a:rPr sz="1300"/>
              <a:t/>
            </a:r>
            <a:br>
              <a:rPr sz="1300"/>
            </a:b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3819240" y="7361640"/>
            <a:ext cx="329328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6123240" y="8786520"/>
            <a:ext cx="9133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512280" y="489240"/>
            <a:ext cx="2513520" cy="978840"/>
            <a:chOff x="512280" y="489240"/>
            <a:chExt cx="2513520" cy="978840"/>
          </a:xfrm>
        </p:grpSpPr>
        <p:pic>
          <p:nvPicPr>
            <p:cNvPr id="3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5200" cy="952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90880" cy="181080"/>
            </a:xfrm>
            <a:custGeom>
              <a:avLst/>
              <a:gdLst>
                <a:gd name="textAreaLeft" fmla="*/ 0 w 290880"/>
                <a:gd name="textAreaRight" fmla="*/ 295200 w 290880"/>
                <a:gd name="textAreaTop" fmla="*/ 0 h 181080"/>
                <a:gd name="textAreaBottom" fmla="*/ 185400 h 1810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43520" cy="146880"/>
              <a:chOff x="1917720" y="814680"/>
              <a:chExt cx="443520" cy="14688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6560" cy="146880"/>
              </a:xfrm>
              <a:custGeom>
                <a:avLst/>
                <a:gdLst>
                  <a:gd name="textAreaLeft" fmla="*/ 0 w 286560"/>
                  <a:gd name="textAreaRight" fmla="*/ 290880 w 286560"/>
                  <a:gd name="textAreaTop" fmla="*/ 0 h 146880"/>
                  <a:gd name="textAreaBottom" fmla="*/ 151200 h 1468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700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5520" cy="1494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73200" cy="179280"/>
              <a:chOff x="1762920" y="1051200"/>
              <a:chExt cx="673200" cy="179280"/>
            </a:xfrm>
          </p:grpSpPr>
          <p:pic>
            <p:nvPicPr>
              <p:cNvPr id="4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84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8400" cy="179280"/>
              </a:xfrm>
              <a:custGeom>
                <a:avLst/>
                <a:gdLst>
                  <a:gd name="textAreaLeft" fmla="*/ 0 w 518400"/>
                  <a:gd name="textAreaRight" fmla="*/ 522720 w 518400"/>
                  <a:gd name="textAreaTop" fmla="*/ 0 h 179280"/>
                  <a:gd name="textAreaBottom" fmla="*/ 183600 h 1792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6560" cy="145800"/>
              <a:chOff x="2489040" y="1051560"/>
              <a:chExt cx="286560" cy="145800"/>
            </a:xfrm>
          </p:grpSpPr>
          <p:pic>
            <p:nvPicPr>
              <p:cNvPr id="4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56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66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9160" cy="183600"/>
              <a:chOff x="1556640" y="1284480"/>
              <a:chExt cx="1469160" cy="183600"/>
            </a:xfrm>
          </p:grpSpPr>
          <p:pic>
            <p:nvPicPr>
              <p:cNvPr id="5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896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020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6040" cy="183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020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34280" cy="145440"/>
              </a:xfrm>
              <a:custGeom>
                <a:avLst/>
                <a:gdLst>
                  <a:gd name="textAreaLeft" fmla="*/ 0 w 134280"/>
                  <a:gd name="textAreaRight" fmla="*/ 138600 w 134280"/>
                  <a:gd name="textAreaTop" fmla="*/ 0 h 145440"/>
                  <a:gd name="textAreaBottom" fmla="*/ 149760 h 1454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5960" cy="177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416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70480" cy="8542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047640" y="7937640"/>
            <a:ext cx="811080" cy="811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7240" cy="51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7880" cy="85788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/>
        </p:nvGraphicFramePr>
        <p:xfrm>
          <a:off x="349200" y="1800000"/>
          <a:ext cx="7030800" cy="5214000"/>
        </p:xfrm>
        <a:graphic>
          <a:graphicData uri="http://schemas.openxmlformats.org/drawingml/2006/table">
            <a:tbl>
              <a:tblPr/>
              <a:tblGrid>
                <a:gridCol w="8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01.10.2026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Онлайн лекция РО «Знание» - 1 октября — наш день: говорим о главном для пожилых людей»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01.10.2026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Музыкальное поздравление с Днем пожилого человека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15:00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Microsoft YaHei"/>
                        </a:rPr>
                        <a:t>Всероссийская просветительская акция «Исторический кроссворд», МБУ «Сегежская центральная библиотечная система».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13:00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13.10.2026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Мастер класс «Пингвин», изготовление украшения для комнатных растений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14:30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16.10.2026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Проведение Чемпионата по финансовой грамотности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14:30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5560" cy="165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111240" y="7000200"/>
            <a:ext cx="7341120" cy="3579120"/>
          </a:xfrm>
          <a:custGeom>
            <a:avLst/>
            <a:gdLst>
              <a:gd name="textAreaLeft" fmla="*/ 0 w 7341120"/>
              <a:gd name="textAreaRight" fmla="*/ 7345800 w 7341120"/>
              <a:gd name="textAreaTop" fmla="*/ 0 h 3579120"/>
              <a:gd name="textAreaBottom" fmla="*/ 3583800 h 35791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644400" y="8176320"/>
            <a:ext cx="1143360" cy="128160"/>
            <a:chOff x="644400" y="8176320"/>
            <a:chExt cx="1143360" cy="128160"/>
          </a:xfrm>
        </p:grpSpPr>
        <p:pic>
          <p:nvPicPr>
            <p:cNvPr id="2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8640" cy="12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771480" y="8178120"/>
              <a:ext cx="90000" cy="124920"/>
            </a:xfrm>
            <a:custGeom>
              <a:avLst/>
              <a:gdLst>
                <a:gd name="textAreaLeft" fmla="*/ 0 w 90000"/>
                <a:gd name="textAreaRight" fmla="*/ 94680 w 90000"/>
                <a:gd name="textAreaTop" fmla="*/ 0 h 124920"/>
                <a:gd name="textAreaBottom" fmla="*/ 129600 h 1249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7640" cy="128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4640" cy="128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5480" cy="1245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8360" cy="1263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271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8441640"/>
            <a:ext cx="5109480" cy="184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г. Сегежа, ул. Карельская, д. 14 А каб. № 2</a:t>
            </a:r>
            <a:r>
              <a:rPr sz="1300"/>
              <a:t/>
            </a:r>
            <a:br>
              <a:rPr sz="1300"/>
            </a:b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3819240" y="7361640"/>
            <a:ext cx="329292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6123240" y="8786520"/>
            <a:ext cx="9129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512280" y="489240"/>
            <a:ext cx="2513160" cy="978480"/>
            <a:chOff x="512280" y="489240"/>
            <a:chExt cx="2513160" cy="978480"/>
          </a:xfrm>
        </p:grpSpPr>
        <p:pic>
          <p:nvPicPr>
            <p:cNvPr id="3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4840" cy="952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90520" cy="180720"/>
            </a:xfrm>
            <a:custGeom>
              <a:avLst/>
              <a:gdLst>
                <a:gd name="textAreaLeft" fmla="*/ 0 w 290520"/>
                <a:gd name="textAreaRight" fmla="*/ 295200 w 290520"/>
                <a:gd name="textAreaTop" fmla="*/ 0 h 180720"/>
                <a:gd name="textAreaBottom" fmla="*/ 185400 h 1807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43160" cy="146520"/>
              <a:chOff x="1917720" y="814680"/>
              <a:chExt cx="443160" cy="14652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6200" cy="146520"/>
              </a:xfrm>
              <a:custGeom>
                <a:avLst/>
                <a:gdLst>
                  <a:gd name="textAreaLeft" fmla="*/ 0 w 286200"/>
                  <a:gd name="textAreaRight" fmla="*/ 290880 w 286200"/>
                  <a:gd name="textAreaTop" fmla="*/ 0 h 146520"/>
                  <a:gd name="textAreaBottom" fmla="*/ 151200 h 1465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664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5160" cy="1490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72840" cy="178920"/>
              <a:chOff x="1762920" y="1051200"/>
              <a:chExt cx="672840" cy="178920"/>
            </a:xfrm>
          </p:grpSpPr>
          <p:pic>
            <p:nvPicPr>
              <p:cNvPr id="4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80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8040" cy="178920"/>
              </a:xfrm>
              <a:custGeom>
                <a:avLst/>
                <a:gdLst>
                  <a:gd name="textAreaLeft" fmla="*/ 0 w 518040"/>
                  <a:gd name="textAreaRight" fmla="*/ 522720 w 518040"/>
                  <a:gd name="textAreaTop" fmla="*/ 0 h 178920"/>
                  <a:gd name="textAreaBottom" fmla="*/ 183600 h 1789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6200" cy="145440"/>
              <a:chOff x="2489040" y="1051560"/>
              <a:chExt cx="286200" cy="145440"/>
            </a:xfrm>
          </p:grpSpPr>
          <p:pic>
            <p:nvPicPr>
              <p:cNvPr id="4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52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62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8800" cy="183240"/>
              <a:chOff x="1556640" y="1284480"/>
              <a:chExt cx="1468800" cy="183240"/>
            </a:xfrm>
          </p:grpSpPr>
          <p:pic>
            <p:nvPicPr>
              <p:cNvPr id="5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860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984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5680" cy="183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984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33920" cy="145080"/>
              </a:xfrm>
              <a:custGeom>
                <a:avLst/>
                <a:gdLst>
                  <a:gd name="textAreaLeft" fmla="*/ 0 w 133920"/>
                  <a:gd name="textAreaRight" fmla="*/ 138600 w 133920"/>
                  <a:gd name="textAreaTop" fmla="*/ 0 h 145080"/>
                  <a:gd name="textAreaBottom" fmla="*/ 149760 h 1450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56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380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70120" cy="8539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047640" y="7937640"/>
            <a:ext cx="810720" cy="810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6880" cy="51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7520" cy="85752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/>
        </p:nvGraphicFramePr>
        <p:xfrm>
          <a:off x="432000" y="1830960"/>
          <a:ext cx="7030800" cy="5307120"/>
        </p:xfrm>
        <a:graphic>
          <a:graphicData uri="http://schemas.openxmlformats.org/drawingml/2006/table">
            <a:tbl>
              <a:tblPr/>
              <a:tblGrid>
                <a:gridCol w="8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17.10.2026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Microsoft YaHei"/>
                        </a:rPr>
                        <a:t>«Душа воспрянет тучкой золотою..» (95 лет со дня рождения А.Н. Приставкина). </a:t>
                      </a: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Сегежская центральная модельная библиотека.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доп-но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20.10.2026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Я умею рисовать. Мастер класс от В.М. Крот.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14:00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21.10.2026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Открытие выставки к Дню освобождения Карелии от фашистких захватчиков. Сегежская центральная модельная библиотека.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доп-но</a:t>
                      </a:r>
                      <a:endParaRPr lang="ru-RU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22.10.2026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Семейная викторина «Родные и любимые». Движение Первых в Сегеже.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15:00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640">
                <a:tc>
                  <a:txBody>
                    <a:bodyPr/>
                    <a:lstStyle/>
                    <a:p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27.10.2026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Гимнастика для ума.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14:30</a:t>
                      </a:r>
                      <a:endParaRPr lang="ru-RU" sz="2000" b="1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  <a:ea typeface="Microsoft YaHe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43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240</Words>
  <Application>Microsoft Office PowerPoint</Application>
  <PresentationFormat>Произвольный</PresentationFormat>
  <Paragraphs>56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Microsoft YaHei</vt:lpstr>
      <vt:lpstr>Arial</vt:lpstr>
      <vt:lpstr>Calibri</vt:lpstr>
      <vt:lpstr>Symbol</vt:lpstr>
      <vt:lpstr>Times New Roman</vt:lpstr>
      <vt:lpstr>Wingdings</vt:lpstr>
      <vt:lpstr>Office Theme</vt:lpstr>
      <vt:lpstr>МЕРОПРИЯТИЯНА ОКТЯБРЬ 2026</vt:lpstr>
      <vt:lpstr>МЕРОПРИЯТИЯНА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37</cp:revision>
  <cp:lastPrinted>2026-07-03T11:19:26Z</cp:lastPrinted>
  <dcterms:created xsi:type="dcterms:W3CDTF">2025-11-06T11:20:25Z</dcterms:created>
  <dcterms:modified xsi:type="dcterms:W3CDTF">2026-09-29T12:20:45Z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