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08C70C9-C180-4E26-B8CD-D666CEA1C35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45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5D754B6-0781-4B19-A442-BB88040D39E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45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8D81B65-499C-416D-AA98-B56767230EF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7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7993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EE78721-746E-43E0-822C-B2A3CEF7A41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7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7993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7E5CAA-1304-4D32-9A9C-E007A305532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6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452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7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A03E212-4E3C-4BB3-8D1E-516D049D556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8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2679120" y="24595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980600" y="24595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6"/>
          <p:cNvSpPr>
            <a:spLocks noGrp="1"/>
          </p:cNvSpPr>
          <p:nvPr>
            <p:ph type="body"/>
          </p:nvPr>
        </p:nvSpPr>
        <p:spPr>
          <a:xfrm>
            <a:off x="2679120" y="61459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7"/>
          <p:cNvSpPr>
            <a:spLocks noGrp="1"/>
          </p:cNvSpPr>
          <p:nvPr>
            <p:ph type="body"/>
          </p:nvPr>
        </p:nvSpPr>
        <p:spPr>
          <a:xfrm>
            <a:off x="4980600" y="6145920"/>
            <a:ext cx="2184480" cy="335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8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9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EABB913-D1DB-49C1-8AAC-5044CB0BF67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10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4B09FF-6FF3-4542-A09F-4A1A27D7A5F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767248-54A8-48FF-8205-1C7F0B49975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45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45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198ABF-C058-4B6E-9841-0ED6959CC5B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3C0778-89CC-452A-A233-D922B8B3C40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E0964BF-42C1-4F9B-BAF3-A6FD8E18581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3040" cy="165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object 35"/>
          <p:cNvSpPr/>
          <p:nvPr/>
        </p:nvSpPr>
        <p:spPr>
          <a:xfrm>
            <a:off x="180000" y="6500160"/>
            <a:ext cx="7338600" cy="3576600"/>
          </a:xfrm>
          <a:custGeom>
            <a:avLst/>
            <a:gdLst>
              <a:gd name="textAreaLeft" fmla="*/ 0 w 7338600"/>
              <a:gd name="textAreaRight" fmla="*/ 7345800 w 7338600"/>
              <a:gd name="textAreaTop" fmla="*/ 0 h 3576600"/>
              <a:gd name="textAreaBottom" fmla="*/ 3583800 h 357660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2" name="Группа 1"/>
          <p:cNvGrpSpPr/>
          <p:nvPr/>
        </p:nvGrpSpPr>
        <p:grpSpPr>
          <a:xfrm>
            <a:off x="737640" y="7651080"/>
            <a:ext cx="1140840" cy="125640"/>
            <a:chOff x="737640" y="7651080"/>
            <a:chExt cx="1140840" cy="125640"/>
          </a:xfrm>
        </p:grpSpPr>
        <p:pic>
          <p:nvPicPr>
            <p:cNvPr id="73" name="object 36" descr=""/>
            <p:cNvPicPr/>
            <p:nvPr/>
          </p:nvPicPr>
          <p:blipFill>
            <a:blip r:embed="rId2"/>
            <a:stretch/>
          </p:blipFill>
          <p:spPr>
            <a:xfrm>
              <a:off x="737640" y="7651080"/>
              <a:ext cx="96120" cy="125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4" name="object 37"/>
            <p:cNvSpPr/>
            <p:nvPr/>
          </p:nvSpPr>
          <p:spPr>
            <a:xfrm>
              <a:off x="864720" y="7652880"/>
              <a:ext cx="87480" cy="122400"/>
            </a:xfrm>
            <a:custGeom>
              <a:avLst/>
              <a:gdLst>
                <a:gd name="textAreaLeft" fmla="*/ 0 w 87480"/>
                <a:gd name="textAreaRight" fmla="*/ 94680 w 87480"/>
                <a:gd name="textAreaTop" fmla="*/ 0 h 122400"/>
                <a:gd name="textAreaBottom" fmla="*/ 129600 h 12240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75" name="object 38" descr=""/>
            <p:cNvPicPr/>
            <p:nvPr/>
          </p:nvPicPr>
          <p:blipFill>
            <a:blip r:embed="rId3"/>
            <a:stretch/>
          </p:blipFill>
          <p:spPr>
            <a:xfrm>
              <a:off x="982080" y="7651080"/>
              <a:ext cx="285120" cy="125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6" name="object 39" descr=""/>
            <p:cNvPicPr/>
            <p:nvPr/>
          </p:nvPicPr>
          <p:blipFill>
            <a:blip r:embed="rId4"/>
            <a:stretch/>
          </p:blipFill>
          <p:spPr>
            <a:xfrm>
              <a:off x="1294920" y="7651080"/>
              <a:ext cx="312120" cy="125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7" name="object 40" descr=""/>
            <p:cNvPicPr/>
            <p:nvPr/>
          </p:nvPicPr>
          <p:blipFill>
            <a:blip r:embed="rId5"/>
            <a:stretch/>
          </p:blipFill>
          <p:spPr>
            <a:xfrm>
              <a:off x="1638720" y="7652880"/>
              <a:ext cx="102960" cy="1220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8" name="object 41" descr=""/>
            <p:cNvPicPr/>
            <p:nvPr/>
          </p:nvPicPr>
          <p:blipFill>
            <a:blip r:embed="rId6"/>
            <a:stretch/>
          </p:blipFill>
          <p:spPr>
            <a:xfrm>
              <a:off x="1772640" y="7652880"/>
              <a:ext cx="105840" cy="123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320000" y="360000"/>
            <a:ext cx="2812320" cy="18169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АВГУСТ </a:t>
            </a: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object 43"/>
          <p:cNvSpPr/>
          <p:nvPr/>
        </p:nvSpPr>
        <p:spPr>
          <a:xfrm>
            <a:off x="560160" y="7982280"/>
            <a:ext cx="51069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контакты: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г. Пудож, ул.Комсомольская,д.16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 8 8142 7952 00   1612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ФИО:  Таланова А.А.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object 44"/>
          <p:cNvSpPr/>
          <p:nvPr/>
        </p:nvSpPr>
        <p:spPr>
          <a:xfrm>
            <a:off x="4011120" y="6913080"/>
            <a:ext cx="3290400" cy="5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09:00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17:00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object 45"/>
          <p:cNvSpPr/>
          <p:nvPr/>
        </p:nvSpPr>
        <p:spPr>
          <a:xfrm>
            <a:off x="6123240" y="8786520"/>
            <a:ext cx="9104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 Республике Карелия г.Пудож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3" name="Группа 103"/>
          <p:cNvGrpSpPr/>
          <p:nvPr/>
        </p:nvGrpSpPr>
        <p:grpSpPr>
          <a:xfrm>
            <a:off x="512280" y="489240"/>
            <a:ext cx="2510640" cy="975960"/>
            <a:chOff x="512280" y="489240"/>
            <a:chExt cx="2510640" cy="975960"/>
          </a:xfrm>
        </p:grpSpPr>
        <p:pic>
          <p:nvPicPr>
            <p:cNvPr id="84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2320" cy="950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5" name="object 50"/>
            <p:cNvSpPr/>
            <p:nvPr/>
          </p:nvSpPr>
          <p:spPr>
            <a:xfrm>
              <a:off x="1577160" y="814680"/>
              <a:ext cx="288000" cy="178200"/>
            </a:xfrm>
            <a:custGeom>
              <a:avLst/>
              <a:gdLst>
                <a:gd name="textAreaLeft" fmla="*/ 0 w 288000"/>
                <a:gd name="textAreaRight" fmla="*/ 295200 w 288000"/>
                <a:gd name="textAreaTop" fmla="*/ 0 h 178200"/>
                <a:gd name="textAreaBottom" fmla="*/ 185400 h 17820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86" name="object 51"/>
            <p:cNvGrpSpPr/>
            <p:nvPr/>
          </p:nvGrpSpPr>
          <p:grpSpPr>
            <a:xfrm>
              <a:off x="1917720" y="814680"/>
              <a:ext cx="440640" cy="144000"/>
              <a:chOff x="1917720" y="814680"/>
              <a:chExt cx="440640" cy="144000"/>
            </a:xfrm>
          </p:grpSpPr>
          <p:sp>
            <p:nvSpPr>
              <p:cNvPr id="87" name="object 52"/>
              <p:cNvSpPr/>
              <p:nvPr/>
            </p:nvSpPr>
            <p:spPr>
              <a:xfrm>
                <a:off x="1917720" y="814680"/>
                <a:ext cx="283680" cy="144000"/>
              </a:xfrm>
              <a:custGeom>
                <a:avLst/>
                <a:gdLst>
                  <a:gd name="textAreaLeft" fmla="*/ 0 w 283680"/>
                  <a:gd name="textAreaRight" fmla="*/ 290880 w 283680"/>
                  <a:gd name="textAreaTop" fmla="*/ 0 h 144000"/>
                  <a:gd name="textAreaBottom" fmla="*/ 151200 h 14400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8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412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89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2640" cy="1465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0" name="object 55"/>
            <p:cNvGrpSpPr/>
            <p:nvPr/>
          </p:nvGrpSpPr>
          <p:grpSpPr>
            <a:xfrm>
              <a:off x="1762920" y="1051200"/>
              <a:ext cx="670320" cy="176400"/>
              <a:chOff x="1762920" y="1051200"/>
              <a:chExt cx="670320" cy="176400"/>
            </a:xfrm>
          </p:grpSpPr>
          <p:pic>
            <p:nvPicPr>
              <p:cNvPr id="9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55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92" name="object 57"/>
              <p:cNvSpPr/>
              <p:nvPr/>
            </p:nvSpPr>
            <p:spPr>
              <a:xfrm>
                <a:off x="1917720" y="1051200"/>
                <a:ext cx="515520" cy="176400"/>
              </a:xfrm>
              <a:custGeom>
                <a:avLst/>
                <a:gdLst>
                  <a:gd name="textAreaLeft" fmla="*/ 0 w 515520"/>
                  <a:gd name="textAreaRight" fmla="*/ 522720 w 515520"/>
                  <a:gd name="textAreaTop" fmla="*/ 0 h 176400"/>
                  <a:gd name="textAreaBottom" fmla="*/ 183600 h 17640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93" name="object 58"/>
            <p:cNvGrpSpPr/>
            <p:nvPr/>
          </p:nvGrpSpPr>
          <p:grpSpPr>
            <a:xfrm>
              <a:off x="2489040" y="1051560"/>
              <a:ext cx="283680" cy="142920"/>
              <a:chOff x="2489040" y="1051560"/>
              <a:chExt cx="283680" cy="142920"/>
            </a:xfrm>
          </p:grpSpPr>
          <p:pic>
            <p:nvPicPr>
              <p:cNvPr id="9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27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37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96" name="object 61"/>
            <p:cNvGrpSpPr/>
            <p:nvPr/>
          </p:nvGrpSpPr>
          <p:grpSpPr>
            <a:xfrm>
              <a:off x="1556640" y="1284480"/>
              <a:ext cx="1466280" cy="180720"/>
              <a:chOff x="1556640" y="1284480"/>
              <a:chExt cx="1466280" cy="180720"/>
            </a:xfrm>
          </p:grpSpPr>
          <p:pic>
            <p:nvPicPr>
              <p:cNvPr id="9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608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732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3160" cy="180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732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1" name="object 66"/>
              <p:cNvSpPr/>
              <p:nvPr/>
            </p:nvSpPr>
            <p:spPr>
              <a:xfrm>
                <a:off x="2494080" y="1290960"/>
                <a:ext cx="131400" cy="142560"/>
              </a:xfrm>
              <a:custGeom>
                <a:avLst/>
                <a:gdLst>
                  <a:gd name="textAreaLeft" fmla="*/ 0 w 131400"/>
                  <a:gd name="textAreaRight" fmla="*/ 138600 w 131400"/>
                  <a:gd name="textAreaTop" fmla="*/ 0 h 142560"/>
                  <a:gd name="textAreaBottom" fmla="*/ 149760 h 14256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10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3080" cy="174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128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04" name="Прямоугольник: скругленные углы 2"/>
          <p:cNvSpPr/>
          <p:nvPr/>
        </p:nvSpPr>
        <p:spPr>
          <a:xfrm>
            <a:off x="6140520" y="9593640"/>
            <a:ext cx="867600" cy="851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Овал 3"/>
          <p:cNvSpPr/>
          <p:nvPr/>
        </p:nvSpPr>
        <p:spPr>
          <a:xfrm>
            <a:off x="6047640" y="7937640"/>
            <a:ext cx="808200" cy="80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06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4360" cy="509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Рисунок 7" descr=""/>
          <p:cNvPicPr/>
          <p:nvPr/>
        </p:nvPicPr>
        <p:blipFill>
          <a:blip r:embed="rId20"/>
          <a:stretch/>
        </p:blipFill>
        <p:spPr>
          <a:xfrm>
            <a:off x="6153120" y="9593640"/>
            <a:ext cx="855000" cy="8550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08" name="Таблица 4"/>
          <p:cNvGraphicFramePr/>
          <p:nvPr/>
        </p:nvGraphicFramePr>
        <p:xfrm>
          <a:off x="512280" y="2004120"/>
          <a:ext cx="6789240" cy="389232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51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Мероприятие, посвященное дню Физкультурника в Летнем саду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218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Участие в общегородском мероприятии, посвященное Дню Государственного флага Российской Федерации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81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Участие в мероприятии, посвященное Дню кино «Ночь кино»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21.00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51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24.08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 по финансовой грамотности: встреча с представителем ПАО Сбербанк на тему «Мошенничество»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Application>LibreOffice/25.2.6.2$Linux_X86_64 LibreOffice_project/520$Build-2</Application>
  <AppVersion>15.0000</AppVersion>
  <Words>109</Words>
  <Paragraphs>26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>Борисова Дарья Владимировна</cp:lastModifiedBy>
  <cp:lastPrinted>2026-05-22T11:12:04Z</cp:lastPrinted>
  <dcterms:modified xsi:type="dcterms:W3CDTF">2026-07-28T06:45:56Z</dcterms:modified>
  <cp:revision>47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