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4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204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BA0AA41-186F-4D02-833E-3D50C3736FD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120" cy="111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EE93F79-C0C2-43E0-A0A2-8912F6F8807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120" cy="111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320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320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322A9D-AB90-4456-8E12-EFEF434222B1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120" cy="111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94ED5CB-DD0A-4CA3-BDB3-A29C1E9ED2F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573A72A-7351-49FD-83CD-23A7742A9080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3760" cy="1652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object 35"/>
          <p:cNvSpPr/>
          <p:nvPr/>
        </p:nvSpPr>
        <p:spPr>
          <a:xfrm>
            <a:off x="111240" y="7000200"/>
            <a:ext cx="7339320" cy="3577320"/>
          </a:xfrm>
          <a:custGeom>
            <a:avLst/>
            <a:gdLst>
              <a:gd name="textAreaLeft" fmla="*/ 0 w 7339320"/>
              <a:gd name="textAreaRight" fmla="*/ 7345800 w 7339320"/>
              <a:gd name="textAreaTop" fmla="*/ 0 h 3577320"/>
              <a:gd name="textAreaBottom" fmla="*/ 3583800 h 35773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Группа 1"/>
          <p:cNvGrpSpPr/>
          <p:nvPr/>
        </p:nvGrpSpPr>
        <p:grpSpPr>
          <a:xfrm>
            <a:off x="644400" y="8176320"/>
            <a:ext cx="1141560" cy="126360"/>
            <a:chOff x="644400" y="8176320"/>
            <a:chExt cx="1141560" cy="126360"/>
          </a:xfrm>
        </p:grpSpPr>
        <p:pic>
          <p:nvPicPr>
            <p:cNvPr id="2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6840" cy="126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" name="object 37"/>
            <p:cNvSpPr/>
            <p:nvPr/>
          </p:nvSpPr>
          <p:spPr>
            <a:xfrm>
              <a:off x="771480" y="8178120"/>
              <a:ext cx="88200" cy="123120"/>
            </a:xfrm>
            <a:custGeom>
              <a:avLst/>
              <a:gdLst>
                <a:gd name="textAreaLeft" fmla="*/ 0 w 88200"/>
                <a:gd name="textAreaRight" fmla="*/ 94680 w 88200"/>
                <a:gd name="textAreaTop" fmla="*/ 0 h 123120"/>
                <a:gd name="textAreaBottom" fmla="*/ 129600 h 1231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5840" cy="126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2840" cy="126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3680" cy="122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6560" cy="1245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0120" cy="1459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ИЮЛЬ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3"/>
          <p:cNvSpPr/>
          <p:nvPr/>
        </p:nvSpPr>
        <p:spPr>
          <a:xfrm>
            <a:off x="628920" y="8441640"/>
            <a:ext cx="5107680" cy="184599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Адрес</a:t>
            </a:r>
            <a:r>
              <a:rPr lang="ru-RU" sz="1300" b="0" u="none" strike="noStrike" dirty="0" smtClean="0">
                <a:solidFill>
                  <a:srgbClr val="FFFFFF"/>
                </a:solidFill>
                <a:effectLst/>
                <a:uFillTx/>
                <a:latin typeface="Calibri"/>
              </a:rPr>
              <a:t>:</a:t>
            </a:r>
            <a:r>
              <a:rPr lang="en-US" sz="1300" b="0" u="none" strike="noStrike" dirty="0" smtClean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dirty="0">
                <a:solidFill>
                  <a:srgbClr val="FFFFFF"/>
                </a:solidFill>
              </a:rPr>
              <a:t>Адрес: ул. </a:t>
            </a:r>
            <a:r>
              <a:rPr lang="ru-RU" sz="1300" dirty="0" err="1">
                <a:solidFill>
                  <a:srgbClr val="FFFFFF"/>
                </a:solidFill>
              </a:rPr>
              <a:t>Шмагрина</a:t>
            </a:r>
            <a:r>
              <a:rPr lang="ru-RU" sz="1300" dirty="0">
                <a:solidFill>
                  <a:srgbClr val="FFFFFF"/>
                </a:solidFill>
              </a:rPr>
              <a:t>, д.19,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. Лоухи</a:t>
            </a:r>
            <a:r>
              <a:rPr sz="1300" dirty="0"/>
              <a:t/>
            </a:r>
            <a:br>
              <a:rPr sz="1300" dirty="0"/>
            </a:br>
            <a:endParaRPr lang="ru-RU" sz="13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3841920" y="7319977"/>
            <a:ext cx="329112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 dirty="0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object 45"/>
          <p:cNvSpPr/>
          <p:nvPr/>
        </p:nvSpPr>
        <p:spPr>
          <a:xfrm>
            <a:off x="6123240" y="8786520"/>
            <a:ext cx="91116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</a:rPr>
              <a:t>Республике Карелия </a:t>
            </a:r>
            <a:endParaRPr lang="ru-RU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Группа 103"/>
          <p:cNvGrpSpPr/>
          <p:nvPr/>
        </p:nvGrpSpPr>
        <p:grpSpPr>
          <a:xfrm>
            <a:off x="512280" y="489240"/>
            <a:ext cx="2511360" cy="976680"/>
            <a:chOff x="512280" y="489240"/>
            <a:chExt cx="2511360" cy="976680"/>
          </a:xfrm>
        </p:grpSpPr>
        <p:pic>
          <p:nvPicPr>
            <p:cNvPr id="3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3040" cy="950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9" name="object 50"/>
            <p:cNvSpPr/>
            <p:nvPr/>
          </p:nvSpPr>
          <p:spPr>
            <a:xfrm>
              <a:off x="1577160" y="814680"/>
              <a:ext cx="288720" cy="178920"/>
            </a:xfrm>
            <a:custGeom>
              <a:avLst/>
              <a:gdLst>
                <a:gd name="textAreaLeft" fmla="*/ 0 w 288720"/>
                <a:gd name="textAreaRight" fmla="*/ 295200 w 288720"/>
                <a:gd name="textAreaTop" fmla="*/ 0 h 178920"/>
                <a:gd name="textAreaBottom" fmla="*/ 185400 h 1789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0" name="object 51"/>
            <p:cNvGrpSpPr/>
            <p:nvPr/>
          </p:nvGrpSpPr>
          <p:grpSpPr>
            <a:xfrm>
              <a:off x="1917720" y="814680"/>
              <a:ext cx="441360" cy="144720"/>
              <a:chOff x="1917720" y="814680"/>
              <a:chExt cx="441360" cy="144720"/>
            </a:xfrm>
          </p:grpSpPr>
          <p:sp>
            <p:nvSpPr>
              <p:cNvPr id="41" name="object 52"/>
              <p:cNvSpPr/>
              <p:nvPr/>
            </p:nvSpPr>
            <p:spPr>
              <a:xfrm>
                <a:off x="1917720" y="814680"/>
                <a:ext cx="284400" cy="144720"/>
              </a:xfrm>
              <a:custGeom>
                <a:avLst/>
                <a:gdLst>
                  <a:gd name="textAreaLeft" fmla="*/ 0 w 284400"/>
                  <a:gd name="textAreaRight" fmla="*/ 290880 w 284400"/>
                  <a:gd name="textAreaTop" fmla="*/ 0 h 144720"/>
                  <a:gd name="textAreaBottom" fmla="*/ 151200 h 1447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484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3360" cy="1472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4" name="object 55"/>
            <p:cNvGrpSpPr/>
            <p:nvPr/>
          </p:nvGrpSpPr>
          <p:grpSpPr>
            <a:xfrm>
              <a:off x="1762920" y="1051200"/>
              <a:ext cx="671040" cy="177120"/>
              <a:chOff x="1762920" y="1051200"/>
              <a:chExt cx="671040" cy="177120"/>
            </a:xfrm>
          </p:grpSpPr>
          <p:pic>
            <p:nvPicPr>
              <p:cNvPr id="4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628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6" name="object 57"/>
              <p:cNvSpPr/>
              <p:nvPr/>
            </p:nvSpPr>
            <p:spPr>
              <a:xfrm>
                <a:off x="1917720" y="1051200"/>
                <a:ext cx="516240" cy="177120"/>
              </a:xfrm>
              <a:custGeom>
                <a:avLst/>
                <a:gdLst>
                  <a:gd name="textAreaLeft" fmla="*/ 0 w 516240"/>
                  <a:gd name="textAreaRight" fmla="*/ 522720 w 516240"/>
                  <a:gd name="textAreaTop" fmla="*/ 0 h 177120"/>
                  <a:gd name="textAreaBottom" fmla="*/ 183600 h 1771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7" name="object 58"/>
            <p:cNvGrpSpPr/>
            <p:nvPr/>
          </p:nvGrpSpPr>
          <p:grpSpPr>
            <a:xfrm>
              <a:off x="2489040" y="1051560"/>
              <a:ext cx="284400" cy="143640"/>
              <a:chOff x="2489040" y="1051560"/>
              <a:chExt cx="284400" cy="143640"/>
            </a:xfrm>
          </p:grpSpPr>
          <p:pic>
            <p:nvPicPr>
              <p:cNvPr id="4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348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448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0" name="object 61"/>
            <p:cNvGrpSpPr/>
            <p:nvPr/>
          </p:nvGrpSpPr>
          <p:grpSpPr>
            <a:xfrm>
              <a:off x="1556640" y="1284480"/>
              <a:ext cx="1467000" cy="181440"/>
              <a:chOff x="1556640" y="1284480"/>
              <a:chExt cx="1467000" cy="181440"/>
            </a:xfrm>
          </p:grpSpPr>
          <p:pic>
            <p:nvPicPr>
              <p:cNvPr id="5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68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80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3880" cy="181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80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66"/>
              <p:cNvSpPr/>
              <p:nvPr/>
            </p:nvSpPr>
            <p:spPr>
              <a:xfrm>
                <a:off x="2494080" y="1290960"/>
                <a:ext cx="132120" cy="143280"/>
              </a:xfrm>
              <a:custGeom>
                <a:avLst/>
                <a:gdLst>
                  <a:gd name="textAreaLeft" fmla="*/ 0 w 132120"/>
                  <a:gd name="textAreaRight" fmla="*/ 138600 w 132120"/>
                  <a:gd name="textAreaTop" fmla="*/ 0 h 143280"/>
                  <a:gd name="textAreaBottom" fmla="*/ 149760 h 1432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3800" cy="174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2000" cy="1436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8" name="Прямоугольник: скругленные углы 2"/>
          <p:cNvSpPr/>
          <p:nvPr/>
        </p:nvSpPr>
        <p:spPr>
          <a:xfrm>
            <a:off x="6140520" y="9593640"/>
            <a:ext cx="868320" cy="8521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" name="Овал 3"/>
          <p:cNvSpPr/>
          <p:nvPr/>
        </p:nvSpPr>
        <p:spPr>
          <a:xfrm>
            <a:off x="6047640" y="7937640"/>
            <a:ext cx="808920" cy="8089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5080" cy="51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5720" cy="8557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2" name="Таблица 4"/>
          <p:cNvGraphicFramePr/>
          <p:nvPr>
            <p:extLst>
              <p:ext uri="{D42A27DB-BD31-4B8C-83A1-F6EECF244321}">
                <p14:modId xmlns:p14="http://schemas.microsoft.com/office/powerpoint/2010/main" val="881337663"/>
              </p:ext>
            </p:extLst>
          </p:nvPr>
        </p:nvGraphicFramePr>
        <p:xfrm>
          <a:off x="447120" y="1724760"/>
          <a:ext cx="6789600" cy="6212880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93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ветеранов боевых действий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Акция «Вместе целая страна»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Ивана Купалы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семьи, любви и верности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рыбака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рождения СФР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шахмат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дачника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30.07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дружбы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4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31.07</a:t>
                      </a:r>
                      <a:endParaRPr lang="ru-RU" sz="16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с сотрудником ОСФР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ru-RU" sz="16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.07</a:t>
                      </a:r>
                      <a:endParaRPr lang="ru-RU" sz="16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Онлайн мероприятие Акция «Вместе -целая страна».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827372"/>
                  </a:ext>
                </a:extLst>
              </a:tr>
              <a:tr h="327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Гимнастика-ежедневно с 09.00 часов до 10.30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7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8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с 12.00 до 17.00 волонтерская акция «Сети победы» в помещении по адресу: ул. Первомайская, д. 9, 3 этаж</a:t>
                      </a:r>
                      <a:endParaRPr lang="ru-RU" sz="16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</TotalTime>
  <Words>149</Words>
  <Application>Microsoft Office PowerPoint</Application>
  <PresentationFormat>Произвольный</PresentationFormat>
  <Paragraphs>48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Times New Roman</vt:lpstr>
      <vt:lpstr>Wingdings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Борисова Дарья Владимировна</cp:lastModifiedBy>
  <cp:revision>34</cp:revision>
  <cp:lastPrinted>2026-05-28T11:22:28Z</cp:lastPrinted>
  <dcterms:created xsi:type="dcterms:W3CDTF">2025-11-06T11:20:25Z</dcterms:created>
  <dcterms:modified xsi:type="dcterms:W3CDTF">2026-06-30T05:56:26Z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