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3132" y="90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31793E5-6B19-43E8-ABE2-6E5E0C7B26D0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93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378000" y="6145920"/>
            <a:ext cx="67993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43F335-733D-49FD-A8D9-3EF2BFF0498E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6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body"/>
          </p:nvPr>
        </p:nvSpPr>
        <p:spPr>
          <a:xfrm>
            <a:off x="3865680" y="61459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7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27B7313-36A9-421E-8DD9-52660D3FF88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8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2679120" y="24595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980600" y="24595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body"/>
          </p:nvPr>
        </p:nvSpPr>
        <p:spPr>
          <a:xfrm>
            <a:off x="378000" y="61459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body"/>
          </p:nvPr>
        </p:nvSpPr>
        <p:spPr>
          <a:xfrm>
            <a:off x="2679120" y="61459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body"/>
          </p:nvPr>
        </p:nvSpPr>
        <p:spPr>
          <a:xfrm>
            <a:off x="4980600" y="61459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8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9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0F803B3-5743-448E-9913-CE991FD6088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10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78AB75E-5BC4-4ADB-9D5A-F0B25D019F6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93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A29F120-1A66-44D5-A95B-73E805C15E52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19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sldNum" idx="20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C95E39D-FABC-471E-A7E1-D318E9E372C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21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2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sldNum" idx="23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956F927-79A5-41E5-8B34-E1F923D9D47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 idx="24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ftr" idx="25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sldNum" idx="26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681D306-1B47-4972-B174-27DF667DDEE4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dt" idx="27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ftr" idx="28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56" name="PlaceHolder 6"/>
          <p:cNvSpPr>
            <a:spLocks noGrp="1"/>
          </p:cNvSpPr>
          <p:nvPr>
            <p:ph type="sldNum" idx="29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B1134B4-65BC-4303-BDAA-67776E93AB7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7"/>
          <p:cNvSpPr>
            <a:spLocks noGrp="1"/>
          </p:cNvSpPr>
          <p:nvPr>
            <p:ph type="dt" idx="30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3865680" y="61459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ftr" idx="31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3" name="PlaceHolder 6"/>
          <p:cNvSpPr>
            <a:spLocks noGrp="1"/>
          </p:cNvSpPr>
          <p:nvPr>
            <p:ph type="sldNum" idx="32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22AA2D8-990D-4801-AF26-A4DDDC2ED8A2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7"/>
          <p:cNvSpPr>
            <a:spLocks noGrp="1"/>
          </p:cNvSpPr>
          <p:nvPr>
            <p:ph type="dt" idx="33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67993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34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70" name="PlaceHolder 6"/>
          <p:cNvSpPr>
            <a:spLocks noGrp="1"/>
          </p:cNvSpPr>
          <p:nvPr>
            <p:ph type="sldNum" idx="35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2858DC-2F8D-43D9-BCB4-026CC1B3159F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pPr indent="0" algn="r" defTabSz="914400">
                <a:lnSpc>
                  <a:spcPct val="100000"/>
                </a:lnSpc>
                <a:buNone/>
                <a:tabLst>
                  <a:tab pos="0" algn="l"/>
                </a:tabLst>
              </a:p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7"/>
          <p:cNvSpPr>
            <a:spLocks noGrp="1"/>
          </p:cNvSpPr>
          <p:nvPr>
            <p:ph type="dt" idx="36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33"/>
          <p:cNvPicPr/>
          <p:nvPr/>
        </p:nvPicPr>
        <p:blipFill>
          <a:blip r:embed="rId2" cstate="print"/>
          <a:stretch/>
        </p:blipFill>
        <p:spPr>
          <a:xfrm>
            <a:off x="3731760" y="108000"/>
            <a:ext cx="3713040" cy="165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object 35"/>
          <p:cNvSpPr/>
          <p:nvPr/>
        </p:nvSpPr>
        <p:spPr>
          <a:xfrm>
            <a:off x="180000" y="6500160"/>
            <a:ext cx="7338600" cy="3576600"/>
          </a:xfrm>
          <a:custGeom>
            <a:avLst/>
            <a:gdLst>
              <a:gd name="textAreaLeft" fmla="*/ 0 w 7338600"/>
              <a:gd name="textAreaRight" fmla="*/ 7345800 w 7338600"/>
              <a:gd name="textAreaTop" fmla="*/ 0 h 3576600"/>
              <a:gd name="textAreaBottom" fmla="*/ 3583800 h 35766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4" name="Группа 1"/>
          <p:cNvGrpSpPr/>
          <p:nvPr/>
        </p:nvGrpSpPr>
        <p:grpSpPr>
          <a:xfrm>
            <a:off x="764179" y="7812000"/>
            <a:ext cx="1140840" cy="125640"/>
            <a:chOff x="644400" y="8176320"/>
            <a:chExt cx="1140840" cy="125640"/>
          </a:xfrm>
        </p:grpSpPr>
        <p:pic>
          <p:nvPicPr>
            <p:cNvPr id="75" name="object 36"/>
            <p:cNvPicPr/>
            <p:nvPr/>
          </p:nvPicPr>
          <p:blipFill>
            <a:blip r:embed="rId3" cstate="print"/>
            <a:stretch/>
          </p:blipFill>
          <p:spPr>
            <a:xfrm>
              <a:off x="644400" y="8176320"/>
              <a:ext cx="96120" cy="125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6" name="object 37"/>
            <p:cNvSpPr/>
            <p:nvPr/>
          </p:nvSpPr>
          <p:spPr>
            <a:xfrm>
              <a:off x="771480" y="8178120"/>
              <a:ext cx="87480" cy="122400"/>
            </a:xfrm>
            <a:custGeom>
              <a:avLst/>
              <a:gdLst>
                <a:gd name="textAreaLeft" fmla="*/ 0 w 87480"/>
                <a:gd name="textAreaRight" fmla="*/ 94680 w 87480"/>
                <a:gd name="textAreaTop" fmla="*/ 0 h 122400"/>
                <a:gd name="textAreaBottom" fmla="*/ 129600 h 12240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77" name="object 38"/>
            <p:cNvPicPr/>
            <p:nvPr/>
          </p:nvPicPr>
          <p:blipFill>
            <a:blip r:embed="rId4" cstate="print"/>
            <a:stretch/>
          </p:blipFill>
          <p:spPr>
            <a:xfrm>
              <a:off x="888840" y="8176320"/>
              <a:ext cx="285120" cy="125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8" name="object 39"/>
            <p:cNvPicPr/>
            <p:nvPr/>
          </p:nvPicPr>
          <p:blipFill>
            <a:blip r:embed="rId5" cstate="print"/>
            <a:stretch/>
          </p:blipFill>
          <p:spPr>
            <a:xfrm>
              <a:off x="1201680" y="8176320"/>
              <a:ext cx="312120" cy="125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9" name="object 40"/>
            <p:cNvPicPr/>
            <p:nvPr/>
          </p:nvPicPr>
          <p:blipFill>
            <a:blip r:embed="rId6" cstate="print"/>
            <a:stretch/>
          </p:blipFill>
          <p:spPr>
            <a:xfrm>
              <a:off x="1545480" y="8178120"/>
              <a:ext cx="102960" cy="122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0" name="object 41"/>
            <p:cNvPicPr/>
            <p:nvPr/>
          </p:nvPicPr>
          <p:blipFill>
            <a:blip r:embed="rId7" cstate="print"/>
            <a:stretch/>
          </p:blipFill>
          <p:spPr>
            <a:xfrm>
              <a:off x="1679400" y="8178120"/>
              <a:ext cx="105840" cy="123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320000" y="360000"/>
            <a:ext cx="2812320" cy="181692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effectLst/>
                <a:uFillTx/>
                <a:latin typeface="Calibri"/>
              </a:rPr>
              <a:t>МЕРОПРИЯТИЯ</a:t>
            </a:r>
            <a:r>
              <a:rPr lang="ru-RU" sz="2700" b="1" u="none" strike="noStrike" dirty="0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 dirty="0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spc="-6" dirty="0" smtClean="0">
                <a:solidFill>
                  <a:schemeClr val="lt1"/>
                </a:solidFill>
                <a:latin typeface="Calibri"/>
              </a:rPr>
              <a:t>ОКТЯБРЬ</a:t>
            </a:r>
            <a:r>
              <a:rPr lang="ru-RU" sz="2700" b="1" u="none" strike="noStrike" spc="-6" dirty="0" smtClean="0">
                <a:solidFill>
                  <a:schemeClr val="lt1"/>
                </a:solidFill>
                <a:effectLst/>
                <a:uFillTx/>
                <a:latin typeface="Calibri"/>
              </a:rPr>
              <a:t> </a:t>
            </a:r>
            <a:r>
              <a:rPr lang="ru-RU" sz="2700" b="1" u="none" strike="noStrike" spc="-20" dirty="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2" name="object 43"/>
          <p:cNvSpPr/>
          <p:nvPr/>
        </p:nvSpPr>
        <p:spPr>
          <a:xfrm>
            <a:off x="455760" y="7982100"/>
            <a:ext cx="5106960" cy="18459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lang="ru-RU" sz="1300" b="0" u="none" strike="noStrike" spc="-34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контакты: 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Адрес: г</a:t>
            </a:r>
            <a:r>
              <a:rPr lang="ru-RU" sz="1300" b="0" u="none" strike="noStrike" dirty="0" smtClean="0">
                <a:solidFill>
                  <a:srgbClr val="FFFFFF"/>
                </a:solidFill>
                <a:effectLst/>
                <a:uFillTx/>
                <a:latin typeface="Calibri"/>
              </a:rPr>
              <a:t>.</a:t>
            </a:r>
            <a:r>
              <a:rPr lang="en-US" sz="1300" b="0" u="none" strike="noStrike" dirty="0" smtClean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b="0" u="none" strike="noStrike" dirty="0" smtClean="0">
                <a:solidFill>
                  <a:srgbClr val="FFFFFF"/>
                </a:solidFill>
                <a:effectLst/>
                <a:uFillTx/>
                <a:latin typeface="Calibri"/>
              </a:rPr>
              <a:t>Пудож</a:t>
            </a: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, ул.Комсомольская,д.16</a:t>
            </a:r>
            <a:r>
              <a:rPr sz="1300" dirty="0"/>
              <a:t/>
            </a:r>
            <a:br>
              <a:rPr sz="1300" dirty="0"/>
            </a:b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 8 8142 7952 00   </a:t>
            </a:r>
            <a:r>
              <a:rPr lang="ru-RU" sz="1300" b="0" u="none" strike="noStrike" dirty="0" smtClean="0">
                <a:solidFill>
                  <a:srgbClr val="FFFFFF"/>
                </a:solidFill>
                <a:effectLst/>
                <a:uFillTx/>
                <a:latin typeface="Calibri"/>
              </a:rPr>
              <a:t>1612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object 44"/>
          <p:cNvSpPr/>
          <p:nvPr/>
        </p:nvSpPr>
        <p:spPr>
          <a:xfrm>
            <a:off x="3819240" y="7361640"/>
            <a:ext cx="329040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пятница</a:t>
            </a:r>
            <a:r>
              <a:rPr lang="ru-RU" sz="1600" b="1" u="none" strike="noStrike" spc="-11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20">
                <a:solidFill>
                  <a:srgbClr val="58595B"/>
                </a:solidFill>
                <a:effectLst/>
                <a:uFillTx/>
                <a:latin typeface="Calibri"/>
              </a:rPr>
              <a:t>17:00</a:t>
            </a:r>
            <a:endParaRPr lang="ru-RU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object 45"/>
          <p:cNvSpPr/>
          <p:nvPr/>
        </p:nvSpPr>
        <p:spPr>
          <a:xfrm>
            <a:off x="6123240" y="8786520"/>
            <a:ext cx="91044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9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lang="ru-RU" sz="800" b="0" u="none" strike="noStrike" spc="43" dirty="0">
                <a:solidFill>
                  <a:srgbClr val="FFFFFF"/>
                </a:solidFill>
                <a:effectLst/>
                <a:uFillTx/>
                <a:latin typeface="Calibri"/>
              </a:rPr>
              <a:t>  Республике Карелия </a:t>
            </a:r>
            <a:r>
              <a:rPr lang="ru-RU" sz="800" b="0" u="none" strike="noStrike" spc="43" dirty="0" err="1">
                <a:solidFill>
                  <a:srgbClr val="FFFFFF"/>
                </a:solidFill>
                <a:effectLst/>
                <a:uFillTx/>
                <a:latin typeface="Calibri"/>
              </a:rPr>
              <a:t>г.Пудож</a:t>
            </a:r>
            <a:endParaRPr lang="ru-RU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5" name="Группа 103"/>
          <p:cNvGrpSpPr/>
          <p:nvPr/>
        </p:nvGrpSpPr>
        <p:grpSpPr>
          <a:xfrm>
            <a:off x="512280" y="489240"/>
            <a:ext cx="2510640" cy="975960"/>
            <a:chOff x="512280" y="489240"/>
            <a:chExt cx="2510640" cy="975960"/>
          </a:xfrm>
        </p:grpSpPr>
        <p:pic>
          <p:nvPicPr>
            <p:cNvPr id="86" name="object 49"/>
            <p:cNvPicPr/>
            <p:nvPr/>
          </p:nvPicPr>
          <p:blipFill>
            <a:blip r:embed="rId8" cstate="print"/>
            <a:stretch/>
          </p:blipFill>
          <p:spPr>
            <a:xfrm>
              <a:off x="512280" y="489240"/>
              <a:ext cx="832320" cy="950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7" name="object 50"/>
            <p:cNvSpPr/>
            <p:nvPr/>
          </p:nvSpPr>
          <p:spPr>
            <a:xfrm>
              <a:off x="1577160" y="814680"/>
              <a:ext cx="288000" cy="178200"/>
            </a:xfrm>
            <a:custGeom>
              <a:avLst/>
              <a:gdLst>
                <a:gd name="textAreaLeft" fmla="*/ 0 w 288000"/>
                <a:gd name="textAreaRight" fmla="*/ 295200 w 288000"/>
                <a:gd name="textAreaTop" fmla="*/ 0 h 178200"/>
                <a:gd name="textAreaBottom" fmla="*/ 185400 h 17820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88" name="object 51"/>
            <p:cNvGrpSpPr/>
            <p:nvPr/>
          </p:nvGrpSpPr>
          <p:grpSpPr>
            <a:xfrm>
              <a:off x="1917720" y="814680"/>
              <a:ext cx="440640" cy="144000"/>
              <a:chOff x="1917720" y="814680"/>
              <a:chExt cx="440640" cy="144000"/>
            </a:xfrm>
          </p:grpSpPr>
          <p:sp>
            <p:nvSpPr>
              <p:cNvPr id="89" name="object 52"/>
              <p:cNvSpPr/>
              <p:nvPr/>
            </p:nvSpPr>
            <p:spPr>
              <a:xfrm>
                <a:off x="1917720" y="814680"/>
                <a:ext cx="283680" cy="144000"/>
              </a:xfrm>
              <a:custGeom>
                <a:avLst/>
                <a:gdLst>
                  <a:gd name="textAreaLeft" fmla="*/ 0 w 283680"/>
                  <a:gd name="textAreaRight" fmla="*/ 290880 w 283680"/>
                  <a:gd name="textAreaTop" fmla="*/ 0 h 144000"/>
                  <a:gd name="textAreaBottom" fmla="*/ 151200 h 14400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endParaRPr lang="ru-RU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90" name="object 53"/>
              <p:cNvPicPr/>
              <p:nvPr/>
            </p:nvPicPr>
            <p:blipFill>
              <a:blip r:embed="rId9" cstate="print"/>
              <a:stretch/>
            </p:blipFill>
            <p:spPr>
              <a:xfrm>
                <a:off x="2244240" y="815040"/>
                <a:ext cx="11412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91" name="object 54"/>
            <p:cNvPicPr/>
            <p:nvPr/>
          </p:nvPicPr>
          <p:blipFill>
            <a:blip r:embed="rId10" cstate="print"/>
            <a:stretch/>
          </p:blipFill>
          <p:spPr>
            <a:xfrm>
              <a:off x="1556640" y="1049760"/>
              <a:ext cx="152640" cy="14652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92" name="object 55"/>
            <p:cNvGrpSpPr/>
            <p:nvPr/>
          </p:nvGrpSpPr>
          <p:grpSpPr>
            <a:xfrm>
              <a:off x="1762920" y="1051200"/>
              <a:ext cx="670320" cy="176400"/>
              <a:chOff x="1762920" y="1051200"/>
              <a:chExt cx="670320" cy="176400"/>
            </a:xfrm>
          </p:grpSpPr>
          <p:pic>
            <p:nvPicPr>
              <p:cNvPr id="93" name="object 56"/>
              <p:cNvPicPr/>
              <p:nvPr/>
            </p:nvPicPr>
            <p:blipFill>
              <a:blip r:embed="rId11" cstate="print"/>
              <a:stretch/>
            </p:blipFill>
            <p:spPr>
              <a:xfrm>
                <a:off x="1762920" y="1051560"/>
                <a:ext cx="11556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94" name="object 57"/>
              <p:cNvSpPr/>
              <p:nvPr/>
            </p:nvSpPr>
            <p:spPr>
              <a:xfrm>
                <a:off x="1917720" y="1051200"/>
                <a:ext cx="515520" cy="176400"/>
              </a:xfrm>
              <a:custGeom>
                <a:avLst/>
                <a:gdLst>
                  <a:gd name="textAreaLeft" fmla="*/ 0 w 515520"/>
                  <a:gd name="textAreaRight" fmla="*/ 522720 w 515520"/>
                  <a:gd name="textAreaTop" fmla="*/ 0 h 176400"/>
                  <a:gd name="textAreaBottom" fmla="*/ 183600 h 17640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endParaRPr lang="ru-RU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95" name="object 58"/>
            <p:cNvGrpSpPr/>
            <p:nvPr/>
          </p:nvGrpSpPr>
          <p:grpSpPr>
            <a:xfrm>
              <a:off x="2489040" y="1051560"/>
              <a:ext cx="283680" cy="142920"/>
              <a:chOff x="2489040" y="1051560"/>
              <a:chExt cx="283680" cy="142920"/>
            </a:xfrm>
          </p:grpSpPr>
          <p:pic>
            <p:nvPicPr>
              <p:cNvPr id="96" name="object 59"/>
              <p:cNvPicPr/>
              <p:nvPr/>
            </p:nvPicPr>
            <p:blipFill>
              <a:blip r:embed="rId12" cstate="print"/>
              <a:stretch/>
            </p:blipFill>
            <p:spPr>
              <a:xfrm>
                <a:off x="2489040" y="1051560"/>
                <a:ext cx="12276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7" name="object 60"/>
              <p:cNvPicPr/>
              <p:nvPr/>
            </p:nvPicPr>
            <p:blipFill>
              <a:blip r:embed="rId13" cstate="print"/>
              <a:stretch/>
            </p:blipFill>
            <p:spPr>
              <a:xfrm>
                <a:off x="2658960" y="1051560"/>
                <a:ext cx="11376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98" name="object 61"/>
            <p:cNvGrpSpPr/>
            <p:nvPr/>
          </p:nvGrpSpPr>
          <p:grpSpPr>
            <a:xfrm>
              <a:off x="1556640" y="1284480"/>
              <a:ext cx="1466280" cy="180720"/>
              <a:chOff x="1556640" y="1284480"/>
              <a:chExt cx="1466280" cy="180720"/>
            </a:xfrm>
          </p:grpSpPr>
          <p:pic>
            <p:nvPicPr>
              <p:cNvPr id="99" name="object 62"/>
              <p:cNvPicPr/>
              <p:nvPr/>
            </p:nvPicPr>
            <p:blipFill>
              <a:blip r:embed="rId14" cstate="print"/>
              <a:stretch/>
            </p:blipFill>
            <p:spPr>
              <a:xfrm>
                <a:off x="1556640" y="1292040"/>
                <a:ext cx="136080" cy="148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0" name="object 63"/>
              <p:cNvPicPr/>
              <p:nvPr/>
            </p:nvPicPr>
            <p:blipFill>
              <a:blip r:embed="rId15" cstate="print"/>
              <a:stretch/>
            </p:blipFill>
            <p:spPr>
              <a:xfrm>
                <a:off x="1725840" y="1292040"/>
                <a:ext cx="157320" cy="148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1" name="object 64"/>
              <p:cNvPicPr/>
              <p:nvPr/>
            </p:nvPicPr>
            <p:blipFill>
              <a:blip r:embed="rId16" cstate="print"/>
              <a:stretch/>
            </p:blipFill>
            <p:spPr>
              <a:xfrm>
                <a:off x="1917720" y="1284480"/>
                <a:ext cx="353160" cy="180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2" name="object 65"/>
              <p:cNvPicPr/>
              <p:nvPr/>
            </p:nvPicPr>
            <p:blipFill>
              <a:blip r:embed="rId17" cstate="print"/>
              <a:stretch/>
            </p:blipFill>
            <p:spPr>
              <a:xfrm>
                <a:off x="2300040" y="1292040"/>
                <a:ext cx="157320" cy="148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03" name="object 66"/>
              <p:cNvSpPr/>
              <p:nvPr/>
            </p:nvSpPr>
            <p:spPr>
              <a:xfrm>
                <a:off x="2494080" y="1290960"/>
                <a:ext cx="131400" cy="142560"/>
              </a:xfrm>
              <a:custGeom>
                <a:avLst/>
                <a:gdLst>
                  <a:gd name="textAreaLeft" fmla="*/ 0 w 131400"/>
                  <a:gd name="textAreaRight" fmla="*/ 138600 w 131400"/>
                  <a:gd name="textAreaTop" fmla="*/ 0 h 142560"/>
                  <a:gd name="textAreaBottom" fmla="*/ 149760 h 14256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endParaRPr lang="ru-RU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04" name="object 67"/>
              <p:cNvPicPr/>
              <p:nvPr/>
            </p:nvPicPr>
            <p:blipFill>
              <a:blip r:embed="rId18" cstate="print"/>
              <a:stretch/>
            </p:blipFill>
            <p:spPr>
              <a:xfrm>
                <a:off x="2661480" y="1290960"/>
                <a:ext cx="163080" cy="1742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5" name="object 68"/>
              <p:cNvPicPr/>
              <p:nvPr/>
            </p:nvPicPr>
            <p:blipFill>
              <a:blip r:embed="rId19" cstate="print"/>
              <a:stretch/>
            </p:blipFill>
            <p:spPr>
              <a:xfrm>
                <a:off x="2861640" y="1290960"/>
                <a:ext cx="16128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06" name="Прямоугольник: скругленные углы 2"/>
          <p:cNvSpPr/>
          <p:nvPr/>
        </p:nvSpPr>
        <p:spPr>
          <a:xfrm>
            <a:off x="6140520" y="9593640"/>
            <a:ext cx="867600" cy="8514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Овал 3"/>
          <p:cNvSpPr/>
          <p:nvPr/>
        </p:nvSpPr>
        <p:spPr>
          <a:xfrm>
            <a:off x="6047640" y="7937640"/>
            <a:ext cx="808200" cy="808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08" name="object 48"/>
          <p:cNvPicPr/>
          <p:nvPr/>
        </p:nvPicPr>
        <p:blipFill>
          <a:blip r:embed="rId20" cstate="print"/>
          <a:stretch/>
        </p:blipFill>
        <p:spPr>
          <a:xfrm>
            <a:off x="6123240" y="8087040"/>
            <a:ext cx="594360" cy="50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9" name="Рисунок 7"/>
          <p:cNvPicPr/>
          <p:nvPr/>
        </p:nvPicPr>
        <p:blipFill>
          <a:blip r:embed="rId21" cstate="print"/>
          <a:stretch/>
        </p:blipFill>
        <p:spPr>
          <a:xfrm>
            <a:off x="6153120" y="9577080"/>
            <a:ext cx="855000" cy="8550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10" name="Таблица 4"/>
          <p:cNvGraphicFramePr/>
          <p:nvPr>
            <p:extLst>
              <p:ext uri="{D42A27DB-BD31-4B8C-83A1-F6EECF244321}">
                <p14:modId xmlns:p14="http://schemas.microsoft.com/office/powerpoint/2010/main" val="2042099848"/>
              </p:ext>
            </p:extLst>
          </p:nvPr>
        </p:nvGraphicFramePr>
        <p:xfrm>
          <a:off x="655200" y="2005206"/>
          <a:ext cx="6789600" cy="3888580"/>
        </p:xfrm>
        <a:graphic>
          <a:graphicData uri="http://schemas.openxmlformats.org/drawingml/2006/table">
            <a:tbl>
              <a:tblPr/>
              <a:tblGrid>
                <a:gridCol w="84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01.10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Мероприятие, посвященное Дню 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пожилого человека «Нам года - не беда»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15.00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05.10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Мероприятие, посвященное Дню учителя «Учитель всегда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рядом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»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14.00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3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10.10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Мероприятие,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посвященное </a:t>
                      </a: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Дню 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ходьбы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11.00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22.10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Мероприятие «Карельский язык - наше национальное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достояние народа</a:t>
                      </a: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»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14.00</a:t>
                      </a: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1920">
                <a:tc>
                  <a:txBody>
                    <a:bodyPr/>
                    <a:lstStyle/>
                    <a:p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29.10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Мероприятие, посвященное Дню</a:t>
                      </a:r>
                      <a:r>
                        <a:rPr lang="ru-RU" sz="1800" b="0" u="none" strike="noStrike" baseline="0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 Комсомола «Песни у костра»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Arial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</TotalTime>
  <Words>109</Words>
  <Application>Microsoft Office PowerPoint</Application>
  <PresentationFormat>Произвольный</PresentationFormat>
  <Paragraphs>27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Arial</vt:lpstr>
      <vt:lpstr>Arial</vt:lpstr>
      <vt:lpstr>Calibri</vt:lpstr>
      <vt:lpstr>Symbol</vt:lpstr>
      <vt:lpstr>Times New Roman</vt:lpstr>
      <vt:lpstr>Wingdings</vt:lpstr>
      <vt:lpstr>Office Theme</vt:lpstr>
      <vt:lpstr>МЕРОПРИЯТИЯНА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52</cp:revision>
  <cp:lastPrinted>2026-05-22T11:12:04Z</cp:lastPrinted>
  <dcterms:created xsi:type="dcterms:W3CDTF">2025-11-06T11:20:25Z</dcterms:created>
  <dcterms:modified xsi:type="dcterms:W3CDTF">2026-09-29T12:23:51Z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