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/>
              <a:t/>
            </a:r>
            <a:br>
              <a:rPr lang="ru-RU" spc="-10" dirty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 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8(8662)722189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КБР,г.Нальчик,ул.Чернышевского,д.181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8(8662)722189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Камбачокова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Соня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Суфьяновна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638109"/>
              </p:ext>
            </p:extLst>
          </p:nvPr>
        </p:nvGraphicFramePr>
        <p:xfrm>
          <a:off x="512394" y="1870422"/>
          <a:ext cx="6759832" cy="5429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24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Доступная среда для всех</a:t>
                      </a: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-лекция  для инвалидов о доступных возможностях на портале </a:t>
                      </a: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800" b="1" dirty="0" err="1" smtClean="0">
                          <a:latin typeface="+mn-lt"/>
                          <a:cs typeface="Calibri Light"/>
                        </a:rPr>
                        <a:t>Госуслуга</a:t>
                      </a: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 в разных сферах.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 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46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+mn-lt"/>
                          <a:cs typeface="Calibri"/>
                        </a:rPr>
                        <a:t>08.05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День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Победы </a:t>
                      </a:r>
                      <a:r>
                        <a:rPr lang="en-US" sz="1800" b="1" baseline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Память поколений</a:t>
                      </a:r>
                      <a:r>
                        <a:rPr lang="en-US" sz="1800" b="1" baseline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8365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 Творческая мастерская</a:t>
                      </a:r>
                      <a:endParaRPr lang="ru-RU" sz="18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17</a:t>
                      </a:r>
                      <a:r>
                        <a:rPr lang="ru-RU" b="1" dirty="0" smtClean="0">
                          <a:latin typeface="+mn-lt"/>
                        </a:rPr>
                        <a:t>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Мероприятие, посвященное дню</a:t>
                      </a:r>
                      <a:r>
                        <a:rPr lang="ru-RU" sz="1800" b="1" baseline="0" dirty="0" smtClean="0">
                          <a:latin typeface="+mn-lt"/>
                          <a:cs typeface="Calibri Light"/>
                        </a:rPr>
                        <a:t> семьи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Семейные традиции</a:t>
                      </a:r>
                      <a:r>
                        <a:rPr lang="en-US" sz="1800" b="1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800" b="1" dirty="0" smtClean="0">
                          <a:latin typeface="+mn-lt"/>
                          <a:cs typeface="Calibri Ligh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+mn-lt"/>
                        </a:rPr>
                        <a:t>1</a:t>
                      </a:r>
                      <a:r>
                        <a:rPr lang="ru-RU" b="1" dirty="0" smtClean="0">
                          <a:latin typeface="+mn-lt"/>
                        </a:rPr>
                        <a:t>5:00</a:t>
                      </a:r>
                      <a:endParaRPr lang="ru-RU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19.05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Клуб настольных игр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17:00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</a:t>
                      </a:r>
                      <a:r>
                        <a:rPr lang="ru-RU" b="1" dirty="0" smtClean="0"/>
                        <a:t>1</a:t>
                      </a:r>
                      <a:r>
                        <a:rPr lang="en-US" b="1" dirty="0" smtClean="0"/>
                        <a:t>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Просмотр трансляции проекта Российского общества </a:t>
                      </a:r>
                      <a:r>
                        <a:rPr lang="en-US" b="1" dirty="0" smtClean="0"/>
                        <a:t>“</a:t>
                      </a:r>
                      <a:r>
                        <a:rPr lang="ru-RU" b="1" dirty="0" smtClean="0"/>
                        <a:t>Знание</a:t>
                      </a:r>
                      <a:r>
                        <a:rPr lang="en-US" b="1" dirty="0" smtClean="0"/>
                        <a:t>”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</a:t>
                      </a:r>
                      <a:r>
                        <a:rPr lang="ru-RU" b="1" dirty="0" smtClean="0"/>
                        <a:t>0</a:t>
                      </a:r>
                      <a:r>
                        <a:rPr lang="en-US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Основы цифровой грамотности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</a:t>
                      </a:r>
                      <a:r>
                        <a:rPr lang="en-US" b="1" dirty="0" smtClean="0"/>
                        <a:t>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29.05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Мероприятие,</a:t>
                      </a:r>
                      <a:r>
                        <a:rPr lang="ru-RU" b="1" baseline="0" dirty="0" smtClean="0"/>
                        <a:t> направленное на популяризацию здорового образа жизни </a:t>
                      </a:r>
                      <a:r>
                        <a:rPr lang="en-US" b="1" baseline="0" dirty="0" smtClean="0"/>
                        <a:t>“</a:t>
                      </a:r>
                      <a:r>
                        <a:rPr lang="ru-RU" b="1" baseline="0" dirty="0" smtClean="0"/>
                        <a:t>Профилактика возрастных заболеваний</a:t>
                      </a:r>
                      <a:r>
                        <a:rPr lang="en-US" b="1" baseline="0" dirty="0" smtClean="0"/>
                        <a:t>”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15:00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</TotalTime>
  <Words>121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 НА 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25</cp:revision>
  <cp:lastPrinted>2026-04-22T12:39:46Z</cp:lastPrinted>
  <dcterms:created xsi:type="dcterms:W3CDTF">2025-11-06T11:20:25Z</dcterms:created>
  <dcterms:modified xsi:type="dcterms:W3CDTF">2026-04-22T12:40:06Z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