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2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361535,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КБР,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Баксан,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пр-кт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Ленина, 72А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8(86634)41376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Кумыкова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Аминат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Мухамедовна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8" y="8786545"/>
            <a:ext cx="1083951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Кабардино-Балкарской Республике в 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Баксанском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050895"/>
              </p:ext>
            </p:extLst>
          </p:nvPr>
        </p:nvGraphicFramePr>
        <p:xfrm>
          <a:off x="349250" y="2077881"/>
          <a:ext cx="6847533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468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768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работе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компьютерной техникой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Мероприятия,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приуроченные к празднованию «Праздника Победы – 9 Мая»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</a:t>
                      </a:r>
                      <a:r>
                        <a:rPr lang="ru-RU" sz="1400" b="1" spc="-25" dirty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Беседа на тему «Профилактика мошенничества в отношении пожилых людей»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Обучение правовой грамотности (составлению документов) людей старшего возраста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 в рамках «Года единства народов России» - «Сказки народов мира». Встреча с бабушками, дедушками и их внуками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Лекция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Общества «Знание» - «Откуда мы родом: пишем историю семьи вместе»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26.05.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Консультирование по правовым и социальным вопросам</a:t>
                      </a:r>
                      <a:r>
                        <a:rPr lang="en-US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29.05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r>
                        <a:rPr lang="ru-RU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рамках «Года единства народов России» - празднование  в преддверии Дня защиты детей</a:t>
                      </a:r>
                      <a:r>
                        <a:rPr lang="en-US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</a:t>
                      </a:r>
                      <a:endParaRPr lang="ru-RU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184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Бабаева Мадина Анатольевна</cp:lastModifiedBy>
  <cp:revision>25</cp:revision>
  <cp:lastPrinted>2026-01-27T07:01:58Z</cp:lastPrinted>
  <dcterms:created xsi:type="dcterms:W3CDTF">2025-11-06T11:20:25Z</dcterms:created>
  <dcterms:modified xsi:type="dcterms:W3CDTF">2026-04-24T05:46:35Z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