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EE3712-522B-4EC8-A52C-A6E447BDC32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90CFF6-AB8E-4066-A440-39B8780E744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A7B97E-37DF-4B26-894B-56615CA2E1DE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D6C5974-0F49-4F16-9C7C-42398B521CF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89016DD-45FE-4FDF-B3C2-C3C3998D57A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4A374BC-8A48-4AC6-82BA-BB773EB96AE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CE8654-1941-4EF7-87E8-01E4E7323ACF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016CEF-2CBF-41DC-AF9F-A8C2AC90B0E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F31146-F6DF-44E8-BC66-4221D44B41C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DFEAFE6-79F3-4222-8E27-F56BC9075F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E46152-D9D3-453C-A576-9D9EFF020E0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5378F90-C659-49FA-88DB-E1E59358D48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74ABDF2-489D-4A0C-824C-FC252B83E35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994200" y="316800"/>
            <a:ext cx="3143880" cy="18658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strike="noStrike" spc="-1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361401, КБР, г. Чегем,  Баксанское шоссе, д. 22а 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Тухужева Ирина Руслановна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16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349200" y="2077920"/>
          <a:ext cx="6789600" cy="52578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</a:t>
                      </a:r>
                      <a:r>
                        <a:rPr lang="ru-RU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</a:t>
                      </a:r>
                      <a:r>
                        <a:rPr lang="en-US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.0</a:t>
                      </a:r>
                      <a:r>
                        <a:rPr lang="ru-RU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>
                          <a:solidFill>
                            <a:srgbClr val="231F20"/>
                          </a:solidFill>
                          <a:latin typeface="Times New Roman"/>
                        </a:rPr>
                        <a:t>Мир, труд, май! Участие в районных, городских праздничных мероприятиях. 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500" b="1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05.05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Международный день борьбы за права инвалида: «Доступная среда для всех». 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08.05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Никто не забыт, ничто не забыто. Участие в мероприятиях, посвященных Дню Победы. 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15</a:t>
                      </a:r>
                      <a:r>
                        <a:rPr lang="en-US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.0</a:t>
                      </a: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Индивидуальные консультации по вопросам пенсионного законодательства.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19.05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День рождения пионерской организации: «Воспоминания детства»-встречи, беседы, чаепитие.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21.05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Трансляция проекта РО«Знание» - «Откуда мы родом: пишем историю семьи вместе». 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26.05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Основы цифровой грамотности для старшего поколения.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29.05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Участие во всероссийской акции «Сказки народов мира». Чтения сказок детям - бабушки и дедушки читают сказки детям.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183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29</cp:revision>
  <cp:lastPrinted>2026-03-17T14:50:18Z</cp:lastPrinted>
  <dcterms:created xsi:type="dcterms:W3CDTF">2025-11-06T11:20:25Z</dcterms:created>
  <dcterms:modified xsi:type="dcterms:W3CDTF">2026-04-23T07:36:28Z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