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12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8 866 2 42 2 88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п. Залукокоаже ул.Комсомольская34а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Бичоева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Дахалина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саламиновна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en-US"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2363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l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l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l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20687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605461"/>
              </p:ext>
            </p:extLst>
          </p:nvPr>
        </p:nvGraphicFramePr>
        <p:xfrm>
          <a:off x="349250" y="2077881"/>
          <a:ext cx="6790065" cy="549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Равные </a:t>
                      </a:r>
                      <a:r>
                        <a:rPr lang="ru-RU" dirty="0" smtClean="0"/>
                        <a:t>возможности - </a:t>
                      </a:r>
                      <a:r>
                        <a:rPr lang="ru-RU" sz="18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мероприятие, приуроченные к Международному дню борьбы за права инвалидов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Победы - «Никто 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забыт, ни что не забыто»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/>
                        <a:t>Компьютерная</a:t>
                      </a:r>
                      <a:r>
                        <a:rPr lang="ru-RU" b="0" baseline="0" dirty="0" smtClean="0"/>
                        <a:t> грамотность, мах, </a:t>
                      </a:r>
                      <a:r>
                        <a:rPr lang="ru-RU" b="0" baseline="0" dirty="0" smtClean="0"/>
                        <a:t>цифровое </a:t>
                      </a:r>
                      <a:r>
                        <a:rPr lang="en-US" b="0" baseline="0" dirty="0" smtClean="0"/>
                        <a:t>ID</a:t>
                      </a:r>
                      <a:r>
                        <a:rPr lang="ru-RU" b="0" baseline="0" dirty="0" smtClean="0"/>
                        <a:t> </a:t>
                      </a:r>
                      <a:endParaRPr lang="ru-RU" b="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12:00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по </a:t>
                      </a:r>
                      <a:r>
                        <a:rPr lang="ru-RU" sz="18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популяризации здорового образа жизни – «С</a:t>
                      </a:r>
                      <a:r>
                        <a:rPr lang="ru-RU" dirty="0" smtClean="0"/>
                        <a:t>екреты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Активного </a:t>
                      </a:r>
                      <a:r>
                        <a:rPr lang="ru-RU" baseline="0" dirty="0" smtClean="0"/>
                        <a:t>долголетия».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История пионерии. Встреча со школьниками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12:00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21</a:t>
                      </a:r>
                      <a:r>
                        <a:rPr lang="en-US" b="0" dirty="0" smtClean="0"/>
                        <a:t>.0</a:t>
                      </a:r>
                      <a:r>
                        <a:rPr lang="ru-RU" b="0" dirty="0" smtClean="0"/>
                        <a:t>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/>
                        <a:t>Трансляция проекта Р.О </a:t>
                      </a:r>
                      <a:r>
                        <a:rPr lang="ru-RU" b="0" dirty="0" smtClean="0"/>
                        <a:t>Знание: «Откуда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0" baseline="0" dirty="0" smtClean="0"/>
                        <a:t>мы родом: пишем историю </a:t>
                      </a:r>
                      <a:r>
                        <a:rPr lang="ru-RU" b="0" baseline="0" dirty="0" smtClean="0"/>
                        <a:t>вместе»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Беседа по </a:t>
                      </a:r>
                      <a:r>
                        <a:rPr lang="ru-RU" sz="18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популяризации здорового образа жизни -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60- лет не возраст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29</a:t>
                      </a:r>
                      <a:r>
                        <a:rPr lang="en-US" b="0" dirty="0" smtClean="0"/>
                        <a:t>.0</a:t>
                      </a:r>
                      <a:r>
                        <a:rPr lang="ru-RU" b="0" dirty="0" smtClean="0"/>
                        <a:t>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baseline="0" smtClean="0"/>
                        <a:t>Мероприятие, </a:t>
                      </a:r>
                      <a:r>
                        <a:rPr lang="ru-RU" b="0" baseline="0" dirty="0" smtClean="0"/>
                        <a:t>посвященное Году единства народов России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171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27</cp:revision>
  <cp:lastPrinted>2026-04-24T06:55:21Z</cp:lastPrinted>
  <dcterms:created xsi:type="dcterms:W3CDTF">2025-11-06T11:20:25Z</dcterms:created>
  <dcterms:modified xsi:type="dcterms:W3CDTF">2026-04-24T07:02:58Z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