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30649" y="108000"/>
            <a:ext cx="3521353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06323" y="69622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159250" y="316976"/>
            <a:ext cx="2980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 </a:t>
            </a:r>
            <a:r>
              <a:rPr dirty="0" smtClean="0"/>
              <a:t>НА</a:t>
            </a:r>
            <a:r>
              <a:rPr lang="ru-RU" spc="-5" dirty="0" smtClean="0"/>
              <a:t> 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пгт.Кашхатау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ул.Мечиева,132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8866241161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 Чеченова М.М.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48218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Отделение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 России по КБРР </a:t>
            </a:r>
          </a:p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КС по </a:t>
            </a:r>
            <a:r>
              <a:rPr lang="ru-RU"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Черекскому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району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6742565"/>
              </p:ext>
            </p:extLst>
          </p:nvPr>
        </p:nvGraphicFramePr>
        <p:xfrm>
          <a:off x="349250" y="1673860"/>
          <a:ext cx="6706728" cy="540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9143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Дата 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Время</a:t>
                      </a:r>
                    </a:p>
                    <a:p>
                      <a:pPr algn="ctr"/>
                      <a:r>
                        <a:rPr lang="ru-RU" dirty="0"/>
                        <a:t>начала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05.05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1" dirty="0" smtClean="0">
                          <a:effectLst/>
                          <a:uFill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 в обучении</a:t>
                      </a:r>
                      <a:r>
                        <a:rPr lang="ru-RU" sz="1800" b="1" baseline="0" dirty="0" smtClean="0">
                          <a:effectLst/>
                          <a:uFill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населения навыкам оказания первой помощи</a:t>
                      </a:r>
                      <a:endParaRPr lang="ru-RU" sz="1800" b="1" dirty="0">
                        <a:solidFill>
                          <a:schemeClr val="tx1"/>
                        </a:solidFill>
                        <a:uFill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</a:t>
                      </a:r>
                      <a:r>
                        <a:rPr lang="ru-RU" sz="1800" b="1" spc="-25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08.05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Мероприятие, посвященное дню Победы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12.05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Консультация по правовым вопросам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15.05</a:t>
                      </a:r>
                    </a:p>
                    <a:p>
                      <a:endParaRPr lang="ru-RU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19.05</a:t>
                      </a:r>
                    </a:p>
                    <a:p>
                      <a:endParaRPr lang="ru-RU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22.05</a:t>
                      </a:r>
                    </a:p>
                    <a:p>
                      <a:endParaRPr lang="ru-RU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26.05</a:t>
                      </a:r>
                    </a:p>
                    <a:p>
                      <a:endParaRPr lang="ru-RU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29.05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u="none" strike="noStrike" kern="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Изучение основ финансовой и цифровой грамотности, способов защиты от мошенничества, управления личными финансами.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Шахматный турнир между активистами старшего поколения и молодежи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u="none" strike="noStrike" kern="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Обсуждение за чашкой чая актуальных вопросов</a:t>
                      </a:r>
                      <a:r>
                        <a:rPr kumimoji="0" lang="en-US" sz="1800" b="1" u="none" strike="noStrike" kern="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kumimoji="0" lang="ru-RU" sz="1800" b="1" u="none" strike="noStrike" kern="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u="none" strike="noStrike" kern="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Встреча с участниками СВО по вопросам предоставление </a:t>
                      </a:r>
                      <a:r>
                        <a:rPr kumimoji="0" lang="ru-RU" sz="1800" b="1" u="none" strike="noStrike" kern="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льгот</a:t>
                      </a:r>
                      <a:endParaRPr kumimoji="0" lang="ru-RU" sz="1800" b="1" u="none" strike="noStrike" kern="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u="none" strike="noStrike" kern="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Мероприятие, посвященное  дню защиты детей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</a:p>
                    <a:p>
                      <a:endParaRPr lang="ru-RU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15-00</a:t>
                      </a:r>
                    </a:p>
                    <a:p>
                      <a:endParaRPr lang="en-US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14-00</a:t>
                      </a:r>
                    </a:p>
                    <a:p>
                      <a:endParaRPr lang="ru-RU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15-00</a:t>
                      </a:r>
                    </a:p>
                    <a:p>
                      <a:endParaRPr lang="ru-RU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15-00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399</TotalTime>
  <Words>117</Words>
  <Application>Microsoft Office PowerPoint</Application>
  <PresentationFormat>Произвольный</PresentationFormat>
  <Paragraphs>48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43</cp:revision>
  <cp:lastPrinted>2026-04-23T09:28:20Z</cp:lastPrinted>
  <dcterms:created xsi:type="dcterms:W3CDTF">2025-11-06T11:20:25Z</dcterms:created>
  <dcterms:modified xsi:type="dcterms:W3CDTF">2026-04-24T06:06:50Z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