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-1428" y="28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5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Адрес:КБР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Лескенский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район,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с.Анзорей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ул.Хамгокова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22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88-66-39-95-1-15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Бориев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И.М.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5849952" y="8786545"/>
            <a:ext cx="1500197" cy="751487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800" spc="4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smtClean="0">
                <a:solidFill>
                  <a:srgbClr val="FFFFFF"/>
                </a:solidFill>
                <a:latin typeface="Calibri"/>
                <a:cs typeface="Calibri"/>
              </a:rPr>
              <a:t> Кабардино-Балкарской </a:t>
            </a:r>
            <a:r>
              <a:rPr lang="ru-RU" sz="800" spc="45" dirty="0">
                <a:solidFill>
                  <a:srgbClr val="FFFFFF"/>
                </a:solidFill>
                <a:latin typeface="Calibri"/>
                <a:cs typeface="Calibri"/>
              </a:rPr>
              <a:t>Р</a:t>
            </a:r>
            <a:r>
              <a:rPr lang="ru-RU" sz="800" spc="45" smtClean="0">
                <a:solidFill>
                  <a:srgbClr val="FFFFFF"/>
                </a:solidFill>
                <a:latin typeface="Calibri"/>
                <a:cs typeface="Calibri"/>
              </a:rPr>
              <a:t>еспублике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в </a:t>
            </a:r>
            <a:r>
              <a:rPr lang="ru-RU" sz="800" spc="45" dirty="0" err="1" smtClean="0">
                <a:solidFill>
                  <a:srgbClr val="FFFFFF"/>
                </a:solidFill>
                <a:latin typeface="Calibri"/>
                <a:cs typeface="Calibri"/>
              </a:rPr>
              <a:t>Лескенском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0980555"/>
              </p:ext>
            </p:extLst>
          </p:nvPr>
        </p:nvGraphicFramePr>
        <p:xfrm>
          <a:off x="349250" y="2077881"/>
          <a:ext cx="6790065" cy="534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05.05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Лекция: по вопросам применения пенсионного и социального законодательства.</a:t>
                      </a:r>
                      <a:endParaRPr kumimoji="0" lang="ru-RU" sz="16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12:00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08.05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 Light"/>
                        </a:rPr>
                        <a:t>День Победы</a:t>
                      </a:r>
                      <a:r>
                        <a:rPr lang="ru-RU" sz="1600" b="1" baseline="0" dirty="0" smtClean="0">
                          <a:latin typeface="+mn-lt"/>
                          <a:cs typeface="Calibri Light"/>
                        </a:rPr>
                        <a:t> «Память поколений»</a:t>
                      </a:r>
                      <a:endParaRPr lang="ru-RU" sz="1600" b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atin typeface="+mn-lt"/>
                          <a:cs typeface="Calibri"/>
                        </a:rPr>
                        <a:t>12</a:t>
                      </a: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:00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12.05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 Light"/>
                        </a:rPr>
                        <a:t>«Семейные традиции». Встреча</a:t>
                      </a:r>
                      <a:r>
                        <a:rPr lang="ru-RU" sz="1600" b="1" baseline="0" dirty="0" smtClean="0">
                          <a:latin typeface="+mn-lt"/>
                          <a:cs typeface="Calibri Light"/>
                        </a:rPr>
                        <a:t> за столом, чаепитие, демонстрация фото.</a:t>
                      </a:r>
                      <a:endParaRPr lang="ru-RU" sz="1600" b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12:00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15.05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 Light"/>
                        </a:rPr>
                        <a:t>Мероприятие,</a:t>
                      </a:r>
                      <a:r>
                        <a:rPr lang="ru-RU" sz="1600" b="1" baseline="0" dirty="0" smtClean="0">
                          <a:latin typeface="+mn-lt"/>
                          <a:cs typeface="Calibri Light"/>
                        </a:rPr>
                        <a:t> посвященное Году единства народов России.</a:t>
                      </a:r>
                      <a:endParaRPr lang="ru-RU" sz="1600" b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12:00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19.05.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 Light"/>
                        </a:rPr>
                        <a:t>Клуб настольных игр.</a:t>
                      </a:r>
                      <a:endParaRPr lang="ru-RU" sz="1600" b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12:00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21.05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Трансляция проекта Российского общества «Знание» - «Откуда мы родом: пишем историю семьи вместе».</a:t>
                      </a:r>
                      <a:endParaRPr kumimoji="0" lang="ru-RU" sz="16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0:</a:t>
                      </a:r>
                      <a:r>
                        <a:rPr lang="ru-RU" sz="1600" b="1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26.05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Основы</a:t>
                      </a:r>
                      <a:r>
                        <a:rPr lang="ru-RU" sz="1600" b="1" baseline="0" dirty="0" smtClean="0"/>
                        <a:t> финансовой и цифровой грамотности для старшего поколения.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smtClean="0"/>
                        <a:t>12:00</a:t>
                      </a:r>
                      <a:endParaRPr lang="ru-RU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29.05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Участие во всероссийской акции «Сказки народов мира». Чтение сказок детям - бабушки и дедушки</a:t>
                      </a:r>
                      <a:r>
                        <a:rPr lang="ru-RU" sz="1600" b="1" baseline="0" dirty="0" smtClean="0"/>
                        <a:t> читают сказки детям.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12:00</a:t>
                      </a:r>
                      <a:endParaRPr lang="ru-RU" sz="16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</TotalTime>
  <Words>160</Words>
  <Application>Microsoft Office PowerPoint</Application>
  <PresentationFormat>Произвольный</PresentationFormat>
  <Paragraphs>38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Бабаева Мадина Анатольевна</cp:lastModifiedBy>
  <cp:revision>28</cp:revision>
  <dcterms:created xsi:type="dcterms:W3CDTF">2025-11-06T11:20:25Z</dcterms:created>
  <dcterms:modified xsi:type="dcterms:W3CDTF">2026-04-24T06:25:39Z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