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r>
              <a:rPr lang="ru-RU" spc="-10" dirty="0"/>
              <a:t/>
            </a:r>
            <a:br>
              <a:rPr lang="ru-RU" spc="-10" dirty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8(8662)722189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КБР,г.Нальчик,ул.Чернышевского,д.181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8(8662)722189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Камбачокова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Соня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Суфьяновна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371830"/>
              </p:ext>
            </p:extLst>
          </p:nvPr>
        </p:nvGraphicFramePr>
        <p:xfrm>
          <a:off x="344538" y="1472590"/>
          <a:ext cx="6879089" cy="565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514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866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0528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429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3</a:t>
                      </a: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7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Индивидуальные консультации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по вопросам разъяснения пенсионного законодательства 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17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Секреты семейного долголетия</a:t>
                      </a: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”-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круглый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стол семейных пар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15</a:t>
                      </a:r>
                      <a:r>
                        <a:rPr lang="ru-RU" b="1" dirty="0" smtClean="0">
                          <a:latin typeface="+mn-lt"/>
                        </a:rPr>
                        <a:t>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937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Шоколад и хорошее настроение</a:t>
                      </a: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”-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о маленьких радостях жизни и любимых десертах</a:t>
                      </a:r>
                      <a:endParaRPr lang="ru-RU" sz="1800" b="1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10</a:t>
                      </a:r>
                      <a:r>
                        <a:rPr lang="ru-RU" b="1" dirty="0" smtClean="0">
                          <a:latin typeface="+mn-lt"/>
                        </a:rPr>
                        <a:t>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3316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r>
                        <a:rPr lang="ru-RU" b="1" dirty="0" smtClean="0"/>
                        <a:t>4</a:t>
                      </a:r>
                      <a:r>
                        <a:rPr lang="en-US" b="1" dirty="0" smtClean="0"/>
                        <a:t>.0</a:t>
                      </a:r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“Здоровый человек и его окружение” – популяризация здорового образа жизни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14:00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5673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r>
                        <a:rPr lang="ru-RU" b="1" dirty="0" smtClean="0"/>
                        <a:t>7</a:t>
                      </a:r>
                      <a:r>
                        <a:rPr lang="en-US" b="1" dirty="0" smtClean="0"/>
                        <a:t>.0</a:t>
                      </a:r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Творческая</a:t>
                      </a:r>
                      <a:r>
                        <a:rPr lang="ru-RU" b="1" baseline="0" dirty="0" smtClean="0"/>
                        <a:t> мастерская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r>
                        <a:rPr lang="ru-RU" b="1" dirty="0" smtClean="0"/>
                        <a:t>0</a:t>
                      </a:r>
                      <a:r>
                        <a:rPr lang="en-US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2429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Шахматный турнир приуроченный Международный</a:t>
                      </a:r>
                      <a:r>
                        <a:rPr lang="ru-RU" b="1" baseline="0" dirty="0" smtClean="0"/>
                        <a:t> дню шахмат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</a:t>
                      </a:r>
                      <a:r>
                        <a:rPr lang="en-US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7567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b="1" dirty="0" smtClean="0"/>
                        <a:t>“</a:t>
                      </a:r>
                      <a:r>
                        <a:rPr lang="ru-RU" b="1" dirty="0" smtClean="0"/>
                        <a:t>Дружба объединяет поколение</a:t>
                      </a:r>
                      <a:r>
                        <a:rPr lang="en-US" b="1" dirty="0" smtClean="0"/>
                        <a:t>”-</a:t>
                      </a:r>
                      <a:r>
                        <a:rPr lang="ru-RU" b="1" dirty="0" smtClean="0"/>
                        <a:t>встреча</a:t>
                      </a:r>
                      <a:r>
                        <a:rPr lang="ru-RU" b="1" baseline="0" dirty="0" smtClean="0"/>
                        <a:t> старшего поколения с молодежью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15:00</a:t>
                      </a:r>
                      <a:endParaRPr lang="ru-RU" b="1" dirty="0"/>
                    </a:p>
                  </a:txBody>
                  <a:tcPr/>
                </a:tc>
              </a:tr>
              <a:tr h="67567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b="1" dirty="0" smtClean="0"/>
                        <a:t>Занятие по компьютерной грамотности граждан старшего поколения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15:00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463186" y="7126342"/>
            <a:ext cx="35776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Время работы: понедельник – пятница 09:</a:t>
            </a:r>
            <a:r>
              <a:rPr lang="en-US" dirty="0"/>
              <a:t>0</a:t>
            </a:r>
            <a:r>
              <a:rPr lang="ru-RU" dirty="0" smtClean="0"/>
              <a:t>0 – 1</a:t>
            </a:r>
            <a:r>
              <a:rPr lang="en-US" dirty="0"/>
              <a:t>7</a:t>
            </a:r>
            <a:r>
              <a:rPr lang="ru-RU" dirty="0" smtClean="0"/>
              <a:t>:</a:t>
            </a:r>
            <a:r>
              <a:rPr lang="en-US" dirty="0" smtClean="0"/>
              <a:t>0</a:t>
            </a:r>
            <a:r>
              <a:rPr lang="ru-RU" dirty="0" smtClean="0"/>
              <a:t>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146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35</cp:revision>
  <cp:lastPrinted>2026-02-25T13:57:14Z</cp:lastPrinted>
  <dcterms:created xsi:type="dcterms:W3CDTF">2025-11-06T11:20:25Z</dcterms:created>
  <dcterms:modified xsi:type="dcterms:W3CDTF">2026-06-24T10:59:51Z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