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14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Адрес:КБР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Прохладненский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г.Прохладный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ул.Боронтова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368а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88-66-31-73-5-85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Ворон Ирина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849952" y="8786545"/>
            <a:ext cx="1500197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 Кабардино-Балкарской </a:t>
            </a:r>
            <a:r>
              <a:rPr lang="ru-RU" sz="800" spc="45" dirty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45" smtClean="0">
                <a:solidFill>
                  <a:srgbClr val="FFFFFF"/>
                </a:solidFill>
                <a:latin typeface="Calibri"/>
                <a:cs typeface="Calibri"/>
              </a:rPr>
              <a:t>еспублике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в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Лескенском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783975"/>
              </p:ext>
            </p:extLst>
          </p:nvPr>
        </p:nvGraphicFramePr>
        <p:xfrm>
          <a:off x="349250" y="2077881"/>
          <a:ext cx="6790065" cy="470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«Семья -источник счастья и силы !».  Встреча за столом, чаепитие, рассказы и воспоминания о детстве, семье и традициях.</a:t>
                      </a:r>
                      <a:endParaRPr lang="ru-RU" sz="14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«День памяти святых благоверных Петра и </a:t>
                      </a:r>
                      <a:r>
                        <a:rPr lang="ru-RU" sz="1400" b="1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Февронии</a:t>
                      </a:r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Муромских». Встреча участников клуба «Православие».</a:t>
                      </a:r>
                      <a:endParaRPr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«Физическая активность-основа долголетия». Встреча участников и гостей клуба «Серебряный возраст».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Основы цифровой и финансовой грамотности.</a:t>
                      </a:r>
                      <a:endParaRPr lang="ru-RU" sz="1400" b="1" strike="noStrike" spc="-1" dirty="0"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«Цветочное настроение».  Встреча садоводов-любителей.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 Индивидуальное консультирование по правовым и </a:t>
                      </a:r>
                      <a:r>
                        <a:rPr lang="ru-RU" sz="1400" b="1" strike="noStrike" spc="-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социальным вопросам.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Microsoft YaHe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4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ea typeface="Microsoft YaHei"/>
                          <a:cs typeface="Times New Roman" panose="02020603050405020304" pitchFamily="18" charset="0"/>
                        </a:rPr>
                        <a:t>«Высоцкий — голос поколения» Встреча участников и гостей клуба «Золотое перо».</a:t>
                      </a:r>
                      <a:endParaRPr lang="ru-RU" sz="1400" b="1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Times New Roman" panose="02020603050405020304" pitchFamily="18" charset="0"/>
                        <a:ea typeface="Microsoft YaHei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31.07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1" strike="noStrike" spc="-1" dirty="0" smtClean="0"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«Мои друзья — мое богатство!» Встреча за столом, чаепитие, истории о памятных событиях.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</a:t>
                      </a:r>
                      <a:endParaRPr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180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32</cp:revision>
  <cp:lastPrinted>2026-03-17T12:39:41Z</cp:lastPrinted>
  <dcterms:created xsi:type="dcterms:W3CDTF">2025-11-06T11:20:25Z</dcterms:created>
  <dcterms:modified xsi:type="dcterms:W3CDTF">2026-06-24T10:54:48Z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