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428" y="5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КБР,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г.Нарткала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Ленина, д.33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89656930007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Хасанова Анжелика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09661" y="6642844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849952" y="8786545"/>
            <a:ext cx="1500197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 Кабардино-Балкарской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еспублике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218531"/>
              </p:ext>
            </p:extLst>
          </p:nvPr>
        </p:nvGraphicFramePr>
        <p:xfrm>
          <a:off x="349250" y="2077881"/>
          <a:ext cx="6790065" cy="455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03.07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/>
                      <a:r>
                        <a:rPr lang="ru-RU" sz="1400" b="1" i="0" u="none" strike="noStrike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Индивидуальные консультации по вопросам пенсионного законодательства.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03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08.07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l"/>
                      <a:r>
                        <a:rPr lang="ru-RU" sz="1400" b="1" i="0" u="none" strike="noStrike" dirty="0" smtClean="0">
                          <a:solidFill>
                            <a:prstClr val="black"/>
                          </a:solidFill>
                          <a:latin typeface="Times New Roman"/>
                        </a:rPr>
                        <a:t>Всероссийский день семьи, любви и верности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10.07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«Родиной горжусь</a:t>
                      </a:r>
                      <a:r>
                        <a:rPr lang="ru-RU" sz="14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!» - мероприятие к Году единства народов России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14.07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«На зарядку становись!»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17.07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Клуб настольных игр - шахматный турнир, приуроченный к Международному дню шахмат 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21.07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l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Трансляция проектов РО «Знание»</a:t>
                      </a:r>
                      <a:endParaRPr lang="ru-RU" sz="1400" b="1" i="0" u="none" strike="noStrike" dirty="0" smtClean="0">
                        <a:solidFill>
                          <a:prstClr val="black"/>
                        </a:solidFill>
                        <a:latin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24.07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Основы финансовой и цифровой грамотности для старшего поколения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8.07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«Образ жизни и долголетие» - мероприятие, направленное на популяризацию здорового образа жизни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157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35</cp:revision>
  <cp:lastPrinted>2026-03-17T12:39:41Z</cp:lastPrinted>
  <dcterms:created xsi:type="dcterms:W3CDTF">2025-11-06T11:20:25Z</dcterms:created>
  <dcterms:modified xsi:type="dcterms:W3CDTF">2026-06-23T07:45:08Z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