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808788" cy="9940925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25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ИЮЛЬ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en-US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 361535,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КБР,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г.о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Баксан,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пр-кт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Ленина, 72А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8(86634)41376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Кумыкова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Аминат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Мухамедовна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8" y="8786545"/>
            <a:ext cx="1083951" cy="751487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Кабардино-Балкарской Республике в </a:t>
            </a:r>
            <a:r>
              <a:rPr lang="ru-RU" sz="800" spc="-20" dirty="0" err="1" smtClean="0">
                <a:solidFill>
                  <a:srgbClr val="FFFFFF"/>
                </a:solidFill>
                <a:latin typeface="Calibri"/>
                <a:cs typeface="Calibri"/>
              </a:rPr>
              <a:t>Баксанском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 районе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1033330"/>
              </p:ext>
            </p:extLst>
          </p:nvPr>
        </p:nvGraphicFramePr>
        <p:xfrm>
          <a:off x="349250" y="2077881"/>
          <a:ext cx="6847533" cy="527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9468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latin typeface="+mn-lt"/>
                          <a:cs typeface="Calibri"/>
                        </a:rPr>
                        <a:t>01</a:t>
                      </a:r>
                      <a:r>
                        <a:rPr lang="ru-RU" sz="1600" b="0" dirty="0" smtClean="0">
                          <a:latin typeface="+mn-lt"/>
                          <a:cs typeface="Calibri"/>
                        </a:rPr>
                        <a:t>.07</a:t>
                      </a:r>
                      <a:endParaRPr lang="ru-RU" sz="16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+mn-lt"/>
                          <a:cs typeface="Calibri Light"/>
                        </a:rPr>
                        <a:t>День ветерана боевых действий. Встреча с участниками </a:t>
                      </a:r>
                      <a:r>
                        <a:rPr lang="ru-RU" sz="1600" b="0" baseline="0" dirty="0" smtClean="0">
                          <a:latin typeface="+mn-lt"/>
                          <a:cs typeface="Calibri Light"/>
                        </a:rPr>
                        <a:t> вооруженных конфликтов</a:t>
                      </a:r>
                      <a:endParaRPr lang="ru-RU" sz="16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+mn-lt"/>
                          <a:cs typeface="Calibri"/>
                        </a:rPr>
                        <a:t>10:00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08.07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/>
                        <a:t>«Семья – источник счастья и силы» - беседа-встреча о  роли семьи в жизни человека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600" b="0" spc="-25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0" dirty="0" smtClean="0"/>
                        <a:t>10.07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/>
                        <a:t>Тематическая беседа: «</a:t>
                      </a:r>
                      <a:r>
                        <a:rPr lang="ru-RU" sz="1600" dirty="0" smtClean="0"/>
                        <a:t>Профилактика мошенничества в отношении пожилых людей»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smtClean="0"/>
                        <a:t>10:00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0" dirty="0" smtClean="0"/>
                        <a:t>14.07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/>
                        <a:t>Мероприятия, приуроченные к Году единства народов России</a:t>
                      </a:r>
                      <a:endParaRPr lang="ru-RU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10:00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0" dirty="0" smtClean="0"/>
                        <a:t>17.07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/>
                        <a:t>Компьютерная грамотность:</a:t>
                      </a:r>
                      <a:r>
                        <a:rPr lang="ru-RU" sz="1600" baseline="0" dirty="0" smtClean="0"/>
                        <a:t> </a:t>
                      </a:r>
                      <a:r>
                        <a:rPr lang="ru-RU" sz="1600" dirty="0" smtClean="0"/>
                        <a:t>МАХ – настройка цифрового </a:t>
                      </a:r>
                      <a:r>
                        <a:rPr lang="en-US" sz="1600" dirty="0" smtClean="0"/>
                        <a:t>ID</a:t>
                      </a:r>
                      <a:r>
                        <a:rPr lang="ru-RU" sz="1600" dirty="0" smtClean="0"/>
                        <a:t>, ГОСУСЛУГИ</a:t>
                      </a:r>
                      <a:endParaRPr lang="ru-RU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10:00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0" dirty="0" smtClean="0"/>
                        <a:t>20.07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Шахматный турнир, приуроченный к Международному дню шахмат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10:00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0" dirty="0" smtClean="0"/>
                        <a:t>24.07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/>
                        <a:t>Консультирование по правовым и социальным вопросам</a:t>
                      </a:r>
                      <a:endParaRPr lang="ru-RU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10:00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0" dirty="0" smtClean="0"/>
                        <a:t>30.07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«Дружба объединяет поколения» - встреча старшего поколения с молодежью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10:00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</TotalTime>
  <Words>151</Words>
  <Application>Microsoft Office PowerPoint</Application>
  <PresentationFormat>Произвольный</PresentationFormat>
  <Paragraphs>38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Бабаева Мадина Анатольевна</cp:lastModifiedBy>
  <cp:revision>31</cp:revision>
  <cp:lastPrinted>2026-05-25T06:39:15Z</cp:lastPrinted>
  <dcterms:created xsi:type="dcterms:W3CDTF">2025-11-06T11:20:25Z</dcterms:created>
  <dcterms:modified xsi:type="dcterms:W3CDTF">2026-06-24T08:00:22Z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