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2718" y="31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EE3712-522B-4EC8-A52C-A6E447BDC32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90CFF6-AB8E-4066-A440-39B8780E7443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A7B97E-37DF-4B26-894B-56615CA2E1DE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D6C5974-0F49-4F16-9C7C-42398B521CF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89016DD-45FE-4FDF-B3C2-C3C3998D57A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4A374BC-8A48-4AC6-82BA-BB773EB96AE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CE8654-1941-4EF7-87E8-01E4E7323ACF}" type="slidenum"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016CEF-2CBF-41DC-AF9F-A8C2AC90B0E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F31146-F6DF-44E8-BC66-4221D44B41C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DFEAFE6-79F3-4222-8E27-F56BC9075F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BE46152-D9D3-453C-A576-9D9EFF020E0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5378F90-C659-49FA-88DB-E1E59358D48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E74ABDF2-489D-4A0C-824C-FC252B83E35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360" cy="3582360"/>
          </a:xfrm>
          <a:custGeom>
            <a:avLst/>
            <a:gdLst>
              <a:gd name="textAreaLeft" fmla="*/ 0 w 7344360"/>
              <a:gd name="textAreaRight" fmla="*/ 7345800 w 7344360"/>
              <a:gd name="textAreaTop" fmla="*/ 0 h 3582360"/>
              <a:gd name="textAreaBottom" fmla="*/ 3583800 h 3582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600" cy="131400"/>
            <a:chOff x="644400" y="8176320"/>
            <a:chExt cx="1146600" cy="13140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1880" cy="1314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0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7880" cy="1314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8720" cy="12780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1600" cy="1296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994200" y="316800"/>
            <a:ext cx="3143880" cy="18658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ИЮЛЬ</a:t>
            </a:r>
            <a:endParaRPr lang="ru-RU" sz="2700" b="0" strike="noStrike" spc="-1" dirty="0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272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361401, КБР, г. Чегем,  Баксанское шоссе, д. 22а 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Тухужева Ирина Руслановна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16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09:30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20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88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6400" cy="981720"/>
            <a:chOff x="512280" y="489240"/>
            <a:chExt cx="2516400" cy="981720"/>
          </a:xfrm>
        </p:grpSpPr>
        <p:pic>
          <p:nvPicPr>
            <p:cNvPr id="53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080" cy="9558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6400" cy="149760"/>
              <a:chOff x="1917720" y="814680"/>
              <a:chExt cx="446400" cy="14976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7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988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8400" cy="15228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6080" cy="182160"/>
              <a:chOff x="1762920" y="1051200"/>
              <a:chExt cx="676080" cy="18216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1320" cy="1486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440" cy="148680"/>
              <a:chOff x="2489040" y="1051560"/>
              <a:chExt cx="289440" cy="14868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8520" cy="148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9520" cy="14868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2040" cy="186480"/>
              <a:chOff x="1556640" y="1284480"/>
              <a:chExt cx="1472040" cy="18648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184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8920" cy="1864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080" cy="1540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1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8840" cy="180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040" cy="14868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360" cy="8571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764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0760" cy="8607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>
            <p:extLst>
              <p:ext uri="{D42A27DB-BD31-4B8C-83A1-F6EECF244321}">
                <p14:modId xmlns:p14="http://schemas.microsoft.com/office/powerpoint/2010/main" val="2938996528"/>
              </p:ext>
            </p:extLst>
          </p:nvPr>
        </p:nvGraphicFramePr>
        <p:xfrm>
          <a:off x="349200" y="2077920"/>
          <a:ext cx="6789600" cy="53035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15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</a:t>
                      </a: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3</a:t>
                      </a:r>
                      <a:r>
                        <a:rPr lang="en-US" sz="15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.0</a:t>
                      </a: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7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консультации по вопросам пенсионного законодательства.</a:t>
                      </a:r>
                      <a:endParaRPr lang="ru-RU" sz="1500" b="1" strike="noStrike" spc="-1" dirty="0" smtClean="0">
                        <a:solidFill>
                          <a:srgbClr val="231F2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500" b="1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08.07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«Семья – источник счастья и силы» - беседа-встреча о  роли семьи в жизни человека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12:00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10.07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500" b="1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«Шоколадное настроение» - встреча с чаепитием и дегустацией шоколадных лакомств </a:t>
                      </a:r>
                      <a:endParaRPr kumimoji="0" lang="ru-RU" sz="1500" b="1" i="0" u="none" strike="noStrike" kern="0" cap="none" spc="-1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0:00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14</a:t>
                      </a:r>
                      <a:r>
                        <a:rPr lang="en-US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.0</a:t>
                      </a: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7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Мероприятия, приуроченные к Году единства народов России, культурным традициям народов России</a:t>
                      </a:r>
                      <a:endParaRPr kumimoji="0" lang="ru-RU" sz="16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17.07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цифровой грамотности для старшего поколения.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64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20.07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500" b="1" strike="noStrike" spc="-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Шахматный турнир, приуроченный к Международному дню шахмат 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23.07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500" b="1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«Цветочное настроение» - мероприятие для любителей цветов и декоративных растений </a:t>
                      </a:r>
                      <a:endParaRPr lang="ru-RU" sz="1500" b="1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30.07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500" b="1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«Мои друзья – мое богатство» - истории о друзьях и памятных событиях</a:t>
                      </a:r>
                      <a:endParaRPr lang="ru-RU" sz="15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5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14:00</a:t>
                      </a:r>
                      <a:endParaRPr lang="ru-RU" sz="15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Words>165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37</cp:revision>
  <cp:lastPrinted>2026-03-17T14:50:18Z</cp:lastPrinted>
  <dcterms:created xsi:type="dcterms:W3CDTF">2025-11-06T11:20:25Z</dcterms:created>
  <dcterms:modified xsi:type="dcterms:W3CDTF">2026-06-23T08:39:18Z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