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370" y="2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8 866 2 42 2 88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Зольский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п. Залукокоаже ул.Комсомольская34а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Бичоева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Дахалина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саламиновна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en-US"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en-US" sz="1600" b="1" spc="-2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236351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l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 algn="l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 algn="l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в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Зольском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620687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02366"/>
              </p:ext>
            </p:extLst>
          </p:nvPr>
        </p:nvGraphicFramePr>
        <p:xfrm>
          <a:off x="349250" y="2077881"/>
          <a:ext cx="6790065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01.0</a:t>
                      </a:r>
                      <a:r>
                        <a:rPr lang="ru-RU" sz="1600" b="1" dirty="0" smtClean="0"/>
                        <a:t>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/>
                        <a:t>День</a:t>
                      </a:r>
                      <a:r>
                        <a:rPr lang="ru-RU" sz="1600" b="1" baseline="0" dirty="0" smtClean="0"/>
                        <a:t> ветерана боевых действий. Отправка посылки на СВО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8.07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День семьи, любви и верности.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Встреча с 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многодетными семьями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14.07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 вопросам пенсионного обеспечения</a:t>
                      </a:r>
                      <a:endParaRPr lang="ru-RU" sz="16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12:00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17.07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Поэтический час: «Через </a:t>
                      </a:r>
                      <a:r>
                        <a:rPr lang="ru-RU" sz="1600" b="1" dirty="0" smtClean="0"/>
                        <a:t>книгу к миру</a:t>
                      </a:r>
                      <a:r>
                        <a:rPr lang="ru-RU" sz="1600" b="1" baseline="0" dirty="0" smtClean="0"/>
                        <a:t>  и согласию». Чтение </a:t>
                      </a:r>
                      <a:r>
                        <a:rPr lang="ru-RU" sz="1600" b="1" baseline="0" dirty="0" smtClean="0"/>
                        <a:t>стихов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12:00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20.07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/>
                        <a:t>Шахматный турнир, приуроченный к Международному дню шахмат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12:00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24</a:t>
                      </a:r>
                      <a:r>
                        <a:rPr lang="en-US" sz="1600" b="1" dirty="0" smtClean="0"/>
                        <a:t>.0</a:t>
                      </a:r>
                      <a:r>
                        <a:rPr lang="ru-RU" sz="1600" b="1" dirty="0" smtClean="0"/>
                        <a:t>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Компьютерная грамотность, мах, настройка цифровое ID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12:00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28.07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«Дружба объединяет поколения». Встреча двух поколений</a:t>
                      </a:r>
                      <a:endParaRPr lang="ru-RU" sz="1600" b="1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12:00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31.07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 вопросам пенсионного обеспечения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12:00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150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30</cp:revision>
  <cp:lastPrinted>2026-06-24T06:43:11Z</cp:lastPrinted>
  <dcterms:created xsi:type="dcterms:W3CDTF">2025-11-06T11:20:25Z</dcterms:created>
  <dcterms:modified xsi:type="dcterms:W3CDTF">2026-06-24T07:18:32Z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