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пгт.Кашхатау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ул.Мечиева,132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8866241161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Чеченова Марина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Мачраиловна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еспублике в 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Черекском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945986"/>
              </p:ext>
            </p:extLst>
          </p:nvPr>
        </p:nvGraphicFramePr>
        <p:xfrm>
          <a:off x="349250" y="2077881"/>
          <a:ext cx="6790065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03.07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Мероприятие посвященное Году Единства народов России : круглый стол с участием представителей разных национальностей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Мероприятие посвященное дню семьи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любви 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верности: 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kumimoji="0" lang="en-US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ru-RU" sz="15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емья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источник счастья и силы»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Любимое лакомство детства</a:t>
                      </a:r>
                      <a:r>
                        <a:rPr lang="ru-RU" sz="1500" b="1" baseline="0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– День шоколада: Чаепитие с шоколадом</a:t>
                      </a:r>
                      <a:endParaRPr lang="ru-RU" sz="1500" b="1" dirty="0" smtClean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Шахматный турнир среди работников</a:t>
                      </a:r>
                      <a:r>
                        <a:rPr lang="ru-RU" sz="15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СФР и  участниками старшего поколения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«Цветочное настроение» - мероприятие ко Дню дачника.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Мероприятие ко дню памяти В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5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Высотского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литературный час с чтением стихов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</a:t>
                      </a:r>
                      <a:r>
                        <a:rPr lang="ru-RU" sz="15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Индивидуальные консультации по вопросам разъяснения пенсионного законодательства 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28.07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Встреча старшего поколения с молодежью:- Дружба</a:t>
                      </a:r>
                      <a:r>
                        <a:rPr lang="ru-RU" sz="1500" b="1" baseline="0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объединяет поколения</a:t>
                      </a:r>
                      <a:endParaRPr lang="ru-RU" sz="1500" b="1" dirty="0" smtClean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162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45</cp:revision>
  <cp:lastPrinted>2026-06-23T05:05:58Z</cp:lastPrinted>
  <dcterms:created xsi:type="dcterms:W3CDTF">2025-11-06T11:20:25Z</dcterms:created>
  <dcterms:modified xsi:type="dcterms:W3CDTF">2026-06-23T05:06:22Z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