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52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КБР,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г.Тырныауз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,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пр.Эльбрусский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, д. 52 б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+79287036747</a:t>
            </a:r>
            <a:endParaRPr lang="ru-RU" dirty="0"/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Хуштова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734637"/>
              </p:ext>
            </p:extLst>
          </p:nvPr>
        </p:nvGraphicFramePr>
        <p:xfrm>
          <a:off x="349250" y="2077881"/>
          <a:ext cx="6790065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03.07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лекция по изучению основ финансовой и цифровой грамотности</a:t>
                      </a:r>
                      <a:endParaRPr kumimoji="0" lang="ru-RU" sz="15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15:30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«Диспансеризация и раннее выявление заболеваний»</a:t>
                      </a:r>
                      <a:endParaRPr kumimoji="0" lang="ru-RU" sz="15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5:30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Беседа-встреча «Семья – источник силы и счастья»</a:t>
                      </a:r>
                      <a:endParaRPr kumimoji="0" lang="ru-RU" sz="15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n-US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  «</a:t>
                      </a:r>
                      <a:r>
                        <a:rPr lang="ru-RU" sz="15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Госуслуги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онлайн: просто и доступно»</a:t>
                      </a:r>
                      <a:endParaRPr lang="ru-RU" sz="15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14:30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«Цветочное настроение» - мероприятие для любителей цветов и декоративных культур</a:t>
                      </a:r>
                      <a:endParaRPr kumimoji="0" lang="ru-RU" sz="15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Индивидуальные консультации по вопросам пенсионного законодательства.</a:t>
                      </a:r>
                      <a:endParaRPr kumimoji="0" lang="ru-RU" sz="15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5:</a:t>
                      </a:r>
                      <a:r>
                        <a:rPr lang="ru-RU" sz="1500" b="1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Кинопоказ ко Дню Военно-Морского флота России</a:t>
                      </a:r>
                      <a:endParaRPr kumimoji="0" lang="ru-RU" sz="1500" b="1" i="0" u="none" strike="noStrike" kern="0" cap="none" spc="-1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 выставки изделий народного творчества</a:t>
                      </a:r>
                      <a:endParaRPr kumimoji="0" lang="ru-RU" sz="15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141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39</cp:revision>
  <dcterms:created xsi:type="dcterms:W3CDTF">2025-11-06T11:20:25Z</dcterms:created>
  <dcterms:modified xsi:type="dcterms:W3CDTF">2026-06-22T05:19:03Z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