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50" d="100"/>
          <a:sy n="150" d="100"/>
        </p:scale>
        <p:origin x="-1428" y="30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6/23/2026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6/23/2026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6/23/2026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ИЮЛЬ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Адрес:КБР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Лескенский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район,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с.Анзорей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ул.Хамгокова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22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88-66-39-95-1-15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Бориев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И.М.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6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45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5849952" y="8786545"/>
            <a:ext cx="1500197" cy="751487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>
                <a:solidFill>
                  <a:srgbClr val="FFFFFF"/>
                </a:solidFill>
                <a:latin typeface="Calibri"/>
                <a:cs typeface="Calibri"/>
              </a:rPr>
              <a:t>п</a:t>
            </a:r>
            <a:r>
              <a:rPr sz="800" smtClean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sz="800" spc="45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45" smtClean="0">
                <a:solidFill>
                  <a:srgbClr val="FFFFFF"/>
                </a:solidFill>
                <a:latin typeface="Calibri"/>
                <a:cs typeface="Calibri"/>
              </a:rPr>
              <a:t> Кабардино-Балкарской </a:t>
            </a:r>
            <a:r>
              <a:rPr lang="ru-RU" sz="800" spc="45" dirty="0">
                <a:solidFill>
                  <a:srgbClr val="FFFFFF"/>
                </a:solidFill>
                <a:latin typeface="Calibri"/>
                <a:cs typeface="Calibri"/>
              </a:rPr>
              <a:t>Р</a:t>
            </a:r>
            <a:r>
              <a:rPr lang="ru-RU" sz="800" spc="45" smtClean="0">
                <a:solidFill>
                  <a:srgbClr val="FFFFFF"/>
                </a:solidFill>
                <a:latin typeface="Calibri"/>
                <a:cs typeface="Calibri"/>
              </a:rPr>
              <a:t>еспублике 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в </a:t>
            </a:r>
            <a:r>
              <a:rPr lang="ru-RU" sz="800" spc="45" dirty="0" err="1" smtClean="0">
                <a:solidFill>
                  <a:srgbClr val="FFFFFF"/>
                </a:solidFill>
                <a:latin typeface="Calibri"/>
                <a:cs typeface="Calibri"/>
              </a:rPr>
              <a:t>Лескенском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 районе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8920738"/>
              </p:ext>
            </p:extLst>
          </p:nvPr>
        </p:nvGraphicFramePr>
        <p:xfrm>
          <a:off x="349250" y="2077881"/>
          <a:ext cx="6790065" cy="5257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03.07</a:t>
                      </a:r>
                      <a:endParaRPr lang="ru-RU" sz="15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kumimoji="0" lang="ru-RU" sz="1500" b="1" i="0" u="none" strike="noStrike" kern="0" cap="none" spc="-1" normalizeH="0" baseline="0" noProof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Индивидуальные консультации по вопросам пенсионного законодательства.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12:00</a:t>
                      </a:r>
                      <a:endParaRPr lang="ru-RU" sz="15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500" b="1" strike="noStrike" spc="-12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08.07</a:t>
                      </a:r>
                      <a:endParaRPr lang="ru-RU" sz="1500" b="1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kumimoji="0" lang="ru-RU" sz="1500" b="1" i="0" u="none" strike="noStrike" kern="0" cap="none" spc="-1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«Моя семья-моя гордость» - презентация семейных фотографий, рассказ о семейных династиях</a:t>
                      </a:r>
                      <a:endParaRPr kumimoji="0" lang="ru-RU" sz="1500" b="1" i="0" u="none" strike="noStrike" kern="0" cap="none" spc="-1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r>
                        <a:rPr lang="ru-RU" sz="15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:00</a:t>
                      </a:r>
                      <a:endParaRPr lang="ru-RU" sz="15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500" b="1" strike="noStrike" spc="-1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14.07</a:t>
                      </a:r>
                      <a:endParaRPr lang="ru-RU" sz="1500" b="1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dirty="0" smtClean="0">
                          <a:solidFill>
                            <a:srgbClr val="00000A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Основы финансовой и цифровой грамотности для старшего поколения.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12:00</a:t>
                      </a:r>
                      <a:endParaRPr lang="ru-RU" sz="15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500" b="1" strike="noStrike" spc="-1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r>
                        <a:rPr lang="en-US" sz="1500" b="1" strike="noStrike" spc="-1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.0</a:t>
                      </a:r>
                      <a:r>
                        <a:rPr lang="ru-RU" sz="1500" b="1" strike="noStrike" spc="-1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500" b="1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Лекция «Физическая активность и ее роль в пожилом </a:t>
                      </a:r>
                      <a:r>
                        <a:rPr lang="ru-RU" sz="1500" b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возрасте»</a:t>
                      </a:r>
                      <a:endParaRPr lang="ru-RU" sz="15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10:00</a:t>
                      </a:r>
                      <a:endParaRPr lang="ru-RU" sz="15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500" b="1" strike="noStrike" spc="-1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20.07</a:t>
                      </a:r>
                      <a:endParaRPr lang="ru-RU" sz="1500" b="1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1" i="0" u="none" strike="noStrike" kern="0" cap="none" spc="-1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Шахматный турнир, приуроченный к Международному дню шахмат </a:t>
                      </a:r>
                      <a:endParaRPr kumimoji="0" lang="ru-RU" sz="1500" b="1" i="0" u="none" strike="noStrike" kern="0" cap="none" spc="-1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10:00</a:t>
                      </a:r>
                      <a:endParaRPr lang="ru-RU" sz="15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500" b="1" strike="noStrike" spc="-1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23.07</a:t>
                      </a:r>
                      <a:endParaRPr lang="ru-RU" sz="1500" b="1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«Секреты богатого урожая» - обмен опытом по выращиванию овощей, фруктов</a:t>
                      </a:r>
                      <a:endParaRPr kumimoji="0" lang="ru-RU" sz="15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spc="-10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ru-RU" sz="1500" b="1" spc="-10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0:</a:t>
                      </a:r>
                      <a:r>
                        <a:rPr lang="ru-RU" sz="1500" b="1" spc="-25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ru-RU" sz="15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500" b="1" strike="noStrike" spc="-1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27.07</a:t>
                      </a:r>
                      <a:endParaRPr lang="ru-RU" sz="1500" b="1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500" b="1" dirty="0" smtClean="0">
                          <a:solidFill>
                            <a:srgbClr val="00000A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Мероприятие ко Дню </a:t>
                      </a:r>
                      <a:r>
                        <a:rPr lang="ru-RU" sz="1500" b="1" dirty="0" smtClean="0">
                          <a:solidFill>
                            <a:srgbClr val="00000A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ВМФ России</a:t>
                      </a:r>
                      <a:r>
                        <a:rPr lang="ru-RU" sz="1500" b="1" dirty="0" smtClean="0">
                          <a:solidFill>
                            <a:srgbClr val="00000A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: «Под Андреевским флагом»- </a:t>
                      </a:r>
                      <a:r>
                        <a:rPr lang="ru-RU" sz="1500" b="1" dirty="0" smtClean="0">
                          <a:solidFill>
                            <a:srgbClr val="00000A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об </a:t>
                      </a:r>
                      <a:r>
                        <a:rPr lang="ru-RU" sz="1500" b="1" dirty="0" smtClean="0">
                          <a:solidFill>
                            <a:srgbClr val="00000A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истории российского флота и его традициях</a:t>
                      </a:r>
                      <a:endParaRPr lang="ru-RU" sz="15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5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12:00</a:t>
                      </a:r>
                      <a:endParaRPr lang="ru-RU" sz="15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500" b="1" strike="noStrike" spc="-1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30.07</a:t>
                      </a:r>
                      <a:endParaRPr lang="ru-RU" sz="1500" b="1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«Дружба </a:t>
                      </a:r>
                      <a:r>
                        <a:rPr lang="ru-RU" sz="15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объединяет поколения» - встреча старшего поколения с </a:t>
                      </a:r>
                      <a:r>
                        <a:rPr lang="ru-RU" sz="15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молодежью</a:t>
                      </a:r>
                      <a:endParaRPr lang="ru-RU" sz="15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5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12:00</a:t>
                      </a:r>
                      <a:endParaRPr lang="ru-RU" sz="15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207</TotalTime>
  <Words>164</Words>
  <Application>Microsoft Office PowerPoint</Application>
  <PresentationFormat>Произвольный</PresentationFormat>
  <Paragraphs>38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ИЮЛЬ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Бабаева Мадина Анатольевна</cp:lastModifiedBy>
  <cp:revision>38</cp:revision>
  <dcterms:created xsi:type="dcterms:W3CDTF">2025-11-06T11:20:25Z</dcterms:created>
  <dcterms:modified xsi:type="dcterms:W3CDTF">2026-06-23T08:00:51Z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