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/>
              <a:t/>
            </a:r>
            <a:br>
              <a:rPr lang="ru-RU" spc="-10" dirty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8(8662)722189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КБР,г.Нальчик,ул.Чернышевского,д.181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8(8662)722189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Камбачокова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Соня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Суфьяновна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318622"/>
              </p:ext>
            </p:extLst>
          </p:nvPr>
        </p:nvGraphicFramePr>
        <p:xfrm>
          <a:off x="389050" y="1973949"/>
          <a:ext cx="6790065" cy="523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Лекция «Чернобыль 40 лет назад. За порогом допустимого».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646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в рамках проекта Российского общества Знание </a:t>
                      </a:r>
                      <a:r>
                        <a:rPr lang="en-US" sz="1800" b="1" baseline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В здравом уме и в твердой памяти</a:t>
                      </a:r>
                      <a:r>
                        <a:rPr lang="en-US" sz="1800" b="1" baseline="0" dirty="0" smtClean="0"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практики для активного долголетия</a:t>
                      </a:r>
                      <a:r>
                        <a:rPr lang="en-US" sz="1800" b="1" baseline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10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Мероприятие, посвященное Году единства народов России «Традиции и обычаи народов России»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Рукоделие</a:t>
                      </a:r>
                      <a:r>
                        <a:rPr lang="ru-RU" b="1" baseline="0" dirty="0" smtClean="0"/>
                        <a:t> и мастер-класс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100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21</cp:revision>
  <cp:lastPrinted>2026-02-26T04:59:56Z</cp:lastPrinted>
  <dcterms:created xsi:type="dcterms:W3CDTF">2025-11-06T11:20:25Z</dcterms:created>
  <dcterms:modified xsi:type="dcterms:W3CDTF">2026-02-26T05:01:23Z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