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808788" cy="9940925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88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361535,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КБР,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г.о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Баксан,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пр-кт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Ленина, 72А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8(86634)41376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Кумыкова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Аминат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Мухамедовна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8" y="8786545"/>
            <a:ext cx="1083951" cy="751487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Кабардино-Балкарской Республике в </a:t>
            </a:r>
            <a:r>
              <a:rPr lang="ru-RU" sz="800" spc="-20" dirty="0" err="1" smtClean="0">
                <a:solidFill>
                  <a:srgbClr val="FFFFFF"/>
                </a:solidFill>
                <a:latin typeface="Calibri"/>
                <a:cs typeface="Calibri"/>
              </a:rPr>
              <a:t>Баксанском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2618941"/>
              </p:ext>
            </p:extLst>
          </p:nvPr>
        </p:nvGraphicFramePr>
        <p:xfrm>
          <a:off x="349250" y="2077881"/>
          <a:ext cx="6790065" cy="4592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06</a:t>
                      </a: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.</a:t>
                      </a:r>
                      <a:r>
                        <a:rPr lang="en-US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</a:t>
                      </a: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3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Международный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женский день – история возникновения празднования; встреча с представительницами старшего поколения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0" spc="-25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12</a:t>
                      </a:r>
                      <a:r>
                        <a:rPr lang="ru-RU" b="1" dirty="0" smtClean="0"/>
                        <a:t>.03.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Лекция </a:t>
                      </a:r>
                      <a:r>
                        <a:rPr lang="ru-RU" dirty="0" smtClean="0"/>
                        <a:t>в рамках проекта Российского общества Знание «В здравом уме и твердой памяти: практики для активного долголетия»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20</a:t>
                      </a:r>
                      <a:r>
                        <a:rPr lang="ru-RU" b="1" dirty="0" smtClean="0"/>
                        <a:t>.03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Обучение работе</a:t>
                      </a:r>
                      <a:r>
                        <a:rPr lang="ru-RU" baseline="0" dirty="0" smtClean="0"/>
                        <a:t> с </a:t>
                      </a:r>
                      <a:r>
                        <a:rPr lang="ru-RU" baseline="0" smtClean="0"/>
                        <a:t>компьютерной техникой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27.03.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Консультирование по правовым и социальным вопросам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</TotalTime>
  <Words>114</Words>
  <Application>Microsoft Office PowerPoint</Application>
  <PresentationFormat>Произвольный</PresentationFormat>
  <Paragraphs>26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Бабаева Мадина Анатольевна</cp:lastModifiedBy>
  <cp:revision>19</cp:revision>
  <cp:lastPrinted>2026-02-26T05:14:15Z</cp:lastPrinted>
  <dcterms:created xsi:type="dcterms:W3CDTF">2025-11-06T11:20:25Z</dcterms:created>
  <dcterms:modified xsi:type="dcterms:W3CDTF">2026-02-26T05:15:08Z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