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361401, КБР, г. Чегем,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Баксанское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шоссе, д. 22а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Тухужева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Руслановна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lang="ru-RU" sz="1600" dirty="0"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652189"/>
              </p:ext>
            </p:extLst>
          </p:nvPr>
        </p:nvGraphicFramePr>
        <p:xfrm>
          <a:off x="349250" y="2077881"/>
          <a:ext cx="6790065" cy="449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Международный женский</a:t>
                      </a:r>
                      <a:r>
                        <a:rPr lang="ru-RU" sz="1800" b="1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день 8 марта. Чаепитие, беседы.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1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00" dirty="0" smtClean="0">
                          <a:effectLst/>
                          <a:latin typeface="Times New Roman"/>
                          <a:ea typeface="Times New Roman"/>
                        </a:rPr>
                        <a:t>Лекция в рамках проекта РО Знание - "В здравом уме и в твердой памяти: практики для активного долголетия".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+mn-lt"/>
                        </a:rPr>
                        <a:t>10:00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20.0</a:t>
                      </a:r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00" dirty="0" smtClean="0">
                          <a:effectLst/>
                          <a:latin typeface="Times New Roman"/>
                          <a:ea typeface="Times New Roman"/>
                        </a:rPr>
                        <a:t>Встреча с гражданами, подвергшимися воздействию радиации вследствие катастрофы на Чернобыльской АЭС.</a:t>
                      </a:r>
                      <a:endParaRPr lang="ru-RU" sz="1800" b="1" kern="1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12</a:t>
                      </a:r>
                      <a:r>
                        <a:rPr lang="ru-RU" b="1" dirty="0" smtClean="0"/>
                        <a:t>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27.0</a:t>
                      </a:r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</a:rPr>
                        <a:t>Консультирование по правовым, пенсионным  и социальным вопросам.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122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18</cp:revision>
  <dcterms:created xsi:type="dcterms:W3CDTF">2025-11-06T11:20:25Z</dcterms:created>
  <dcterms:modified xsi:type="dcterms:W3CDTF">2026-02-26T07:46:45Z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