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14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8 866 2 42 2 88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п. Залукокоаже ул.Комсомольская34а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Бичоева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Дахалина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саламиновна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en-US"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2363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l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l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l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2068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167125"/>
              </p:ext>
            </p:extLst>
          </p:nvPr>
        </p:nvGraphicFramePr>
        <p:xfrm>
          <a:off x="349250" y="2077881"/>
          <a:ext cx="6790065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консультирование по правовым, пенсионным и социальным вопросам с привлечением ответственных работников отделений СФР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2.0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100" dirty="0" smtClean="0">
                          <a:effectLst/>
                          <a:latin typeface="Times New Roman"/>
                          <a:ea typeface="Times New Roman"/>
                        </a:rPr>
                        <a:t>«В</a:t>
                      </a:r>
                      <a:r>
                        <a:rPr lang="ru-RU" sz="1800" b="0" kern="100" baseline="0" dirty="0" smtClean="0">
                          <a:effectLst/>
                          <a:latin typeface="Times New Roman"/>
                          <a:ea typeface="Times New Roman"/>
                        </a:rPr>
                        <a:t> здравом уме и твердой памяти: практики для активного долголетия» Лекция РО Знание</a:t>
                      </a:r>
                      <a:endParaRPr lang="ru-RU" sz="1800" b="0" kern="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20.0</a:t>
                      </a:r>
                      <a:r>
                        <a:rPr lang="ru-RU" b="0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Шахматный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турнир </a:t>
                      </a:r>
                      <a:r>
                        <a:rPr lang="ru-RU" sz="1800" b="0" kern="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приурочные</a:t>
                      </a:r>
                      <a:r>
                        <a:rPr lang="ru-RU" sz="1800" b="0" kern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40-летию катастрофы на Чернобыльской АЭС</a:t>
                      </a:r>
                      <a:endParaRPr lang="ru-RU" sz="1400" b="0" kern="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27</a:t>
                      </a:r>
                      <a:r>
                        <a:rPr lang="en-US" b="0" dirty="0" smtClean="0"/>
                        <a:t>.0</a:t>
                      </a:r>
                      <a:r>
                        <a:rPr lang="ru-RU" b="0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Час</a:t>
                      </a:r>
                      <a:r>
                        <a:rPr lang="ru-RU" b="0" baseline="0" dirty="0" smtClean="0"/>
                        <a:t> общения. «костюмы России». Мероприятия, посвященное Году единства </a:t>
                      </a:r>
                      <a:r>
                        <a:rPr lang="ru-RU" b="0" baseline="0" smtClean="0"/>
                        <a:t>народов России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12:00</a:t>
                      </a:r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131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21</cp:revision>
  <dcterms:created xsi:type="dcterms:W3CDTF">2025-11-06T11:20:25Z</dcterms:created>
  <dcterms:modified xsi:type="dcterms:W3CDTF">2026-02-26T11:58:26Z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