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6323" y="69622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пгт.Кашхатау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ул.Мечиева,132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8866241161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Чеченова М.М.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48218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 России по КБРР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КС по </a:t>
            </a:r>
            <a:r>
              <a:rPr lang="ru-RU"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Черекскому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376380"/>
              </p:ext>
            </p:extLst>
          </p:nvPr>
        </p:nvGraphicFramePr>
        <p:xfrm>
          <a:off x="349250" y="2077881"/>
          <a:ext cx="6790065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Мероприятие, посвященное международному женскому дню 8 марта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Мероприятие, посвященное году единства народов России ,тематическое занятие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Тематическая беседа с приглашением врача нарколога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err="1" smtClean="0"/>
                        <a:t>райбольницы</a:t>
                      </a:r>
                      <a:r>
                        <a:rPr lang="ru-RU" dirty="0" smtClean="0"/>
                        <a:t>  </a:t>
                      </a:r>
                      <a:r>
                        <a:rPr lang="ru-RU" dirty="0" err="1" smtClean="0"/>
                        <a:t>Мокаевой</a:t>
                      </a:r>
                      <a:r>
                        <a:rPr lang="ru-RU" dirty="0" smtClean="0"/>
                        <a:t> З.К. о здоровом образе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Консультация по правовым, пенсионным и социальным вопросам ответственными работниками  СФР  с посетителями ЦОСП</a:t>
                      </a:r>
                      <a:endParaRPr kumimoji="0" lang="ru-RU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 Light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96</Words>
  <Application>Microsoft Office PowerPoint</Application>
  <PresentationFormat>Произвольный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29</cp:revision>
  <cp:lastPrinted>2026-02-26T09:17:49Z</cp:lastPrinted>
  <dcterms:created xsi:type="dcterms:W3CDTF">2025-11-06T11:20:25Z</dcterms:created>
  <dcterms:modified xsi:type="dcterms:W3CDTF">2026-02-26T09:18:35Z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