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808788" cy="9940925"/>
  <p:defaultTextStyle>
    <a:defPPr>
      <a:defRPr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612" y="-45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134427" y="5988303"/>
            <a:ext cx="5293995" cy="267335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36000" tIns="36000" rIns="36000" bIns="3600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/>
          <a:stretch/>
        </p:blipFill>
        <p:spPr bwMode="auto">
          <a:xfrm>
            <a:off x="3030187" y="108000"/>
            <a:ext cx="4421815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 bwMode="auto">
          <a:xfrm>
            <a:off x="111243" y="7000335"/>
            <a:ext cx="7345679" cy="3583940"/>
          </a:xfrm>
          <a:custGeom>
            <a:avLst/>
            <a:gdLst/>
            <a:ahLst/>
            <a:cxnLst/>
            <a:rect l="l" t="t" r="r" b="b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36000" tIns="36000" rIns="36000" bIns="36000" rtlCol="0"/>
          <a:lstStyle/>
          <a:p>
            <a:pPr>
              <a:defRPr/>
            </a:pPr>
            <a:endParaRPr/>
          </a:p>
        </p:txBody>
      </p:sp>
      <p:grpSp>
        <p:nvGrpSpPr>
          <p:cNvPr id="2" name="Группа 1"/>
          <p:cNvGrpSpPr/>
          <p:nvPr/>
        </p:nvGrpSpPr>
        <p:grpSpPr bwMode="auto"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/>
            <a:stretch/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/>
            <a:stretch/>
          </p:blipFill>
          <p:spPr bwMode="auto">
            <a:xfrm>
              <a:off x="888787" y="8176458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/>
            <a:stretch/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/>
            <a:stretch/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/>
            <a:stretch/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/>
          <p:cNvSpPr txBox="1"/>
          <p:nvPr/>
        </p:nvSpPr>
        <p:spPr bwMode="auto">
          <a:xfrm>
            <a:off x="628899" y="8441602"/>
            <a:ext cx="6487741" cy="2075500"/>
          </a:xfrm>
          <a:prstGeom prst="rect">
            <a:avLst/>
          </a:prstGeom>
        </p:spPr>
        <p:txBody>
          <a:bodyPr vert="horz" wrap="square" lIns="36000" tIns="174625" rIns="36000" bIns="3600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  <a:defRPr/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  <a:defRPr/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г.Тырныауз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пр.Эльбрусский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52 б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89287036747</a:t>
            </a:r>
            <a:endParaRPr dirty="0"/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Хуштова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 bwMode="auto">
          <a:xfrm>
            <a:off x="3819087" y="7361555"/>
            <a:ext cx="3297554" cy="883828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  <a:defRPr/>
            </a:pP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 bwMode="auto"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36000" tIns="33019" rIns="36000" bIns="3600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  <a:defRPr/>
            </a:pP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899">
              <a:lnSpc>
                <a:spcPts val="800"/>
              </a:lnSpc>
              <a:defRPr/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  <a:defRPr/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err="1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 bwMode="auto"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 bwMode="auto">
            <a:xfrm>
              <a:off x="1577060" y="814692"/>
              <a:ext cx="295274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 extrusionOk="0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 extrusionOk="0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grpSp>
          <p:nvGrpSpPr>
            <p:cNvPr id="51" name="object 51"/>
            <p:cNvGrpSpPr/>
            <p:nvPr/>
          </p:nvGrpSpPr>
          <p:grpSpPr bwMode="auto">
            <a:xfrm>
              <a:off x="1917866" y="814804"/>
              <a:ext cx="447675" cy="151130"/>
              <a:chOff x="1917866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 extrusionOk="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 extrusionOk="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 extrusionOk="0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 extrusionOk="0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 extrusionOk="0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 extrusionOk="0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 bwMode="auto">
            <a:xfrm>
              <a:off x="1556741" y="1284537"/>
              <a:ext cx="1473835" cy="188594"/>
              <a:chOff x="1556741" y="1284537"/>
              <a:chExt cx="1473835" cy="188594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 extrusionOk="0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 bwMode="auto"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 bwMode="auto"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/>
          <a:stretch/>
        </p:blipFill>
        <p:spPr bwMode="auto"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/>
          <a:stretch/>
        </p:blipFill>
        <p:spPr bwMode="auto"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500336"/>
              </p:ext>
            </p:extLst>
          </p:nvPr>
        </p:nvGraphicFramePr>
        <p:xfrm>
          <a:off x="349250" y="2077881"/>
          <a:ext cx="6790065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/>
                <a:gridCol w="4796320"/>
                <a:gridCol w="1151265"/>
              </a:tblGrid>
              <a:tr h="3708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dirty="0">
                          <a:latin typeface="Calibri"/>
                        </a:rPr>
                        <a:t>Дата 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>
                          <a:latin typeface="Calibri"/>
                        </a:rPr>
                        <a:t>Мероприятие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>
                          <a:latin typeface="Calibri"/>
                        </a:rPr>
                        <a:t>Время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>
                          <a:latin typeface="Calibri"/>
                        </a:rPr>
                        <a:t>начала</a:t>
                      </a:r>
                      <a:endParaRPr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06.0З</a:t>
                      </a:r>
                      <a:endParaRPr lang="ru-RU" sz="18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latin typeface="Calibri"/>
                          <a:cs typeface="Calibri Light"/>
                        </a:rPr>
                        <a:t>Встреча по темам:  социальные выплаты семьям с детьми</a:t>
                      </a:r>
                      <a:r>
                        <a:rPr lang="en-US" sz="1800" b="0" baseline="0" dirty="0" smtClean="0">
                          <a:latin typeface="Calibri"/>
                          <a:cs typeface="Calibri Light"/>
                        </a:rPr>
                        <a:t>,</a:t>
                      </a:r>
                      <a:r>
                        <a:rPr lang="ru-RU" sz="1800" b="0" baseline="0" dirty="0" smtClean="0">
                          <a:latin typeface="Calibri"/>
                          <a:cs typeface="Calibri Light"/>
                        </a:rPr>
                        <a:t>досрочное  пенсионное обеспечение женщин.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Проведение практических занятий по цифровой и финансовой грамотности </a:t>
                      </a:r>
                      <a:endParaRPr lang="ru-RU" sz="1800" b="0" dirty="0">
                        <a:latin typeface="Calibri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lang="ru-RU" sz="1800" b="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12.03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РО Знание 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 здравом уме и твердой памяти: практики для активного долголетия»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20.03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«О социальной защите граждан, подвергшихся воздействию радиации вследствие катастрофы на Чернобыльской АЭС“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27.03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 консультирование по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правовым, пенсионным и социальным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вопросам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15.30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784083" y="316976"/>
            <a:ext cx="3355232" cy="903700"/>
          </a:xfrm>
        </p:spPr>
        <p:txBody>
          <a:bodyPr/>
          <a:lstStyle/>
          <a:p>
            <a:r>
              <a:rPr lang="ru-RU" dirty="0" smtClean="0"/>
              <a:t>План мероприятий на </a:t>
            </a:r>
            <a:r>
              <a:rPr lang="ru-RU" dirty="0" smtClean="0"/>
              <a:t>март 2026г. 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108</Words>
  <Application>Microsoft Office PowerPoint</Application>
  <DocSecurity>0</DocSecurity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План мероприятий на март 2026г.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33</cp:revision>
  <cp:lastPrinted>2026-02-25T13:25:27Z</cp:lastPrinted>
  <dcterms:created xsi:type="dcterms:W3CDTF">2025-11-06T11:20:25Z</dcterms:created>
  <dcterms:modified xsi:type="dcterms:W3CDTF">2026-02-25T13:28:52Z</dcterms:modified>
  <dc:identifier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