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8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с.Анзорей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ул.Хамгокова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22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88-66-39-95-1-15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Бориев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И.М.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658704"/>
              </p:ext>
            </p:extLst>
          </p:nvPr>
        </p:nvGraphicFramePr>
        <p:xfrm>
          <a:off x="349250" y="2077881"/>
          <a:ext cx="6790065" cy="496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06.03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Мероприятие, посвященное «Международному женскому дню».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Чаепитие, вручение цветов.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Основы финансовой и цифровой грамотности.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по вопросам применения пенсионного и социального законодательства.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 с гражданами, подвергшихся воздействию радиации и членов их семей в центр общения старшего поколения.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107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20</cp:revision>
  <cp:lastPrinted>2026-02-26T05:02:34Z</cp:lastPrinted>
  <dcterms:created xsi:type="dcterms:W3CDTF">2025-11-06T11:20:25Z</dcterms:created>
  <dcterms:modified xsi:type="dcterms:W3CDTF">2026-02-26T05:03:13Z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