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КБР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г.Нарткала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Ленина, д.33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89656930007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Хасанова Анжелика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6498828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934490"/>
              </p:ext>
            </p:extLst>
          </p:nvPr>
        </p:nvGraphicFramePr>
        <p:xfrm>
          <a:off x="349250" y="2077881"/>
          <a:ext cx="6790065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01.06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/>
                      <a:r>
                        <a:rPr lang="ru-RU" sz="1400" b="1" i="0" u="none" strike="noStrike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День защиты детей</a:t>
                      </a:r>
                      <a:endParaRPr lang="ru-RU" sz="1400" b="1" i="0" u="none" strike="noStrike" dirty="0" smtClean="0">
                        <a:solidFill>
                          <a:prstClr val="black"/>
                        </a:solidFill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05.06</a:t>
                      </a:r>
                      <a:endParaRPr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/>
                      <a:r>
                        <a:rPr lang="ru-RU" sz="1400" b="1" i="0" u="none" strike="noStrike" dirty="0" smtClean="0">
                          <a:solidFill>
                            <a:prstClr val="black"/>
                          </a:solidFill>
                          <a:latin typeface="Times New Roman"/>
                        </a:rPr>
                        <a:t>Пушкинский день в России «Читаем Пушкина Вместе»</a:t>
                      </a:r>
                      <a:endParaRPr lang="ru-RU" sz="1400" b="1" i="0" u="none" strike="noStrike" dirty="0" smtClean="0">
                        <a:solidFill>
                          <a:prstClr val="black"/>
                        </a:solidFill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Родиной горжусь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«Как сохранить здоровье летом?»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настольных игр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Индивидуальные консультации по вопросам пенсионного законодательства.</a:t>
                      </a:r>
                      <a:endParaRPr lang="ru-RU" sz="1400" b="1" i="0" u="none" strike="noStrike" dirty="0" smtClean="0">
                        <a:solidFill>
                          <a:prstClr val="black"/>
                        </a:solidFill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День памяти и скорби-День начала ВОВ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финансовой и цифровой грамотности для старшего поколения.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138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31</cp:revision>
  <cp:lastPrinted>2026-03-17T12:39:41Z</cp:lastPrinted>
  <dcterms:created xsi:type="dcterms:W3CDTF">2025-11-06T11:20:25Z</dcterms:created>
  <dcterms:modified xsi:type="dcterms:W3CDTF">2026-05-26T12:15:58Z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