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12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361535,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КБР,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Баксан,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пр-кт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Ленина, 72А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8(86634)41376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Кумыкова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Аминат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Мухамедовна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8" y="8786545"/>
            <a:ext cx="1083951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Кабардино-Балкарской Республике в 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Баксанском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0521147"/>
              </p:ext>
            </p:extLst>
          </p:nvPr>
        </p:nvGraphicFramePr>
        <p:xfrm>
          <a:off x="349250" y="2077881"/>
          <a:ext cx="6847533" cy="530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9468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768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latin typeface="+mn-lt"/>
                          <a:cs typeface="Calibri"/>
                        </a:rPr>
                        <a:t>01</a:t>
                      </a:r>
                      <a:r>
                        <a:rPr lang="ru-RU" sz="1600" b="0" dirty="0" smtClean="0">
                          <a:latin typeface="+mn-lt"/>
                          <a:cs typeface="Calibri"/>
                        </a:rPr>
                        <a:t>.0</a:t>
                      </a:r>
                      <a:r>
                        <a:rPr lang="en-US" sz="1600" b="0" dirty="0" smtClean="0">
                          <a:latin typeface="+mn-lt"/>
                          <a:cs typeface="Calibri"/>
                        </a:rPr>
                        <a:t>6</a:t>
                      </a:r>
                      <a:r>
                        <a:rPr lang="ru-RU" sz="1600" b="0" dirty="0" smtClean="0">
                          <a:latin typeface="+mn-lt"/>
                          <a:cs typeface="Calibri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Мероприятие, посвященное</a:t>
                      </a:r>
                      <a:r>
                        <a:rPr lang="ru-RU" sz="1600" b="0" baseline="0" dirty="0" smtClean="0">
                          <a:latin typeface="+mn-lt"/>
                          <a:cs typeface="Calibri Light"/>
                        </a:rPr>
                        <a:t> Международному Дню защиты детей – «Вместе с детьми – мост поколений»</a:t>
                      </a:r>
                      <a:endParaRPr lang="ru-RU" sz="16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"/>
                        </a:rPr>
                        <a:t>10:00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05.06.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/>
                        <a:t>Консультирование по правовым и социальным вопросам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6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09.06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/>
                        <a:t>Беседа на тему «Профилактика мошенничества в отношении пожилых людей»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smtClean="0"/>
                        <a:t>10:00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11.06.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/>
                        <a:t>ФП "Здоровое долголетие"  </a:t>
                      </a:r>
                      <a:br>
                        <a:rPr lang="ru-RU" sz="1600" dirty="0" smtClean="0"/>
                      </a:br>
                      <a:r>
                        <a:rPr lang="ru-RU" sz="1600" dirty="0" smtClean="0"/>
                        <a:t>Тема: «Как сохранить здоровье летом?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12.06.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Участие</a:t>
                      </a:r>
                      <a:r>
                        <a:rPr lang="ru-RU" sz="1600" baseline="0" dirty="0" smtClean="0"/>
                        <a:t> в м</a:t>
                      </a:r>
                      <a:r>
                        <a:rPr lang="ru-RU" sz="1600" dirty="0" smtClean="0"/>
                        <a:t>ероприятиях </a:t>
                      </a:r>
                      <a:r>
                        <a:rPr lang="ru-RU" sz="1600" dirty="0" smtClean="0"/>
                        <a:t>ко Дню </a:t>
                      </a:r>
                      <a:r>
                        <a:rPr lang="ru-RU" sz="1600" dirty="0" smtClean="0"/>
                        <a:t>России, проводимых </a:t>
                      </a:r>
                      <a:r>
                        <a:rPr lang="ru-RU" sz="1600" smtClean="0"/>
                        <a:t>администрацией города.</a:t>
                      </a: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10:00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16.06.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Мероприятие в рамках «Года единства народов России» - «Сказки народов мира». Встреча с бабушками, дедушками и их внуками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22.06.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День</a:t>
                      </a:r>
                      <a:r>
                        <a:rPr lang="ru-RU" sz="1600" baseline="0" dirty="0" smtClean="0"/>
                        <a:t> памяти и скорби – День начала ВОВ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10:00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26.06.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«Что нужно знать о компенсационной выплате по уходу» - консультации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</TotalTime>
  <Words>171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27</cp:revision>
  <cp:lastPrinted>2026-05-25T06:39:15Z</cp:lastPrinted>
  <dcterms:created xsi:type="dcterms:W3CDTF">2025-11-06T11:20:25Z</dcterms:created>
  <dcterms:modified xsi:type="dcterms:W3CDTF">2026-05-25T09:08:41Z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