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3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пгт.Кашхатау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ул.Мечиева,132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8866241161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Чеченова Марина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Мачраиловна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81258"/>
              </p:ext>
            </p:extLst>
          </p:nvPr>
        </p:nvGraphicFramePr>
        <p:xfrm>
          <a:off x="349250" y="2077881"/>
          <a:ext cx="6790065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«Об услугах, предоставляемых СФР» - обучение порядку подачи заявлений через ЕПГУ.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День эколога и Всемирный день защиты окружающей среды.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Основы финансовой грамотности: «Будьте бдительнее и не дайте себя обмануть! О популярных схемах мошенничества» - лекция</a:t>
                      </a:r>
                      <a:r>
                        <a:rPr lang="en-US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500" b="1" dirty="0" smtClean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 «Здоровое долголетие»- «Как сохранить здоровье летом?».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«День, который нас объединяет» - </a:t>
                      </a: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праздничных мероприятиях </a:t>
                      </a: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 Дню </a:t>
                      </a: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России, проводимых </a:t>
                      </a:r>
                      <a:r>
                        <a:rPr kumimoji="0" lang="ru-RU" sz="1500" b="1" i="0" u="none" strike="noStrike" kern="0" cap="none" spc="-1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администрацией района.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 консультации: «Вся информация о назначении пенсии медработникам».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Мероприятие, посвященное Дню памяти и скорби – Дню начала ВОВ - 22 июня. 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Материнский капитал на жилье - изменения в правилах.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185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38</cp:revision>
  <dcterms:created xsi:type="dcterms:W3CDTF">2025-11-06T11:20:25Z</dcterms:created>
  <dcterms:modified xsi:type="dcterms:W3CDTF">2026-05-25T09:10:58Z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