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50" d="100"/>
          <a:sy n="150" d="100"/>
        </p:scale>
        <p:origin x="-1428" y="36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ИЮНЬ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 lvl="0" indent="0" defTabSz="914400" eaLnBrk="1" fontAlgn="auto" latinLnBrk="0" hangingPunct="1">
              <a:lnSpc>
                <a:spcPts val="1300"/>
              </a:lnSpc>
              <a:spcBef>
                <a:spcPts val="13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КБР, </a:t>
            </a:r>
            <a:r>
              <a:rPr kumimoji="0" lang="ru-RU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г.Тырныауз</a:t>
            </a:r>
            <a:r>
              <a:rPr kumimoji="0" 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,</a:t>
            </a: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kumimoji="0" lang="ru-RU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пр.Эльбрусский</a:t>
            </a:r>
            <a: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  <a:t>, д. 52 б</a:t>
            </a:r>
            <a:br>
              <a:rPr kumimoji="0" lang="ru-RU" sz="13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номер: +79287036747</a:t>
            </a:r>
            <a:endParaRPr lang="ru-RU" dirty="0"/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Хуштова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Г.А.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6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5849952" y="8786545"/>
            <a:ext cx="1500197" cy="751487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>
                <a:solidFill>
                  <a:srgbClr val="FFFFFF"/>
                </a:solidFill>
                <a:latin typeface="Calibri"/>
                <a:cs typeface="Calibri"/>
              </a:rPr>
              <a:t>п</a:t>
            </a:r>
            <a:r>
              <a:rPr sz="80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sz="800" spc="45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smtClean="0">
                <a:solidFill>
                  <a:srgbClr val="FFFFFF"/>
                </a:solidFill>
                <a:latin typeface="Calibri"/>
                <a:cs typeface="Calibri"/>
              </a:rPr>
              <a:t> Кабардино-Балкарской </a:t>
            </a:r>
            <a:r>
              <a:rPr lang="ru-RU" sz="800" spc="45" dirty="0">
                <a:solidFill>
                  <a:srgbClr val="FFFFFF"/>
                </a:solidFill>
                <a:latin typeface="Calibri"/>
                <a:cs typeface="Calibri"/>
              </a:rPr>
              <a:t>Р</a:t>
            </a:r>
            <a:r>
              <a:rPr lang="ru-RU" sz="800" spc="45" smtClean="0">
                <a:solidFill>
                  <a:srgbClr val="FFFFFF"/>
                </a:solidFill>
                <a:latin typeface="Calibri"/>
                <a:cs typeface="Calibri"/>
              </a:rPr>
              <a:t>еспублике 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в </a:t>
            </a:r>
            <a:r>
              <a:rPr lang="ru-RU" sz="800" spc="45" dirty="0" err="1" smtClean="0">
                <a:solidFill>
                  <a:srgbClr val="FFFFFF"/>
                </a:solidFill>
                <a:latin typeface="Calibri"/>
                <a:cs typeface="Calibri"/>
              </a:rPr>
              <a:t>Лескенском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районе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9818389"/>
              </p:ext>
            </p:extLst>
          </p:nvPr>
        </p:nvGraphicFramePr>
        <p:xfrm>
          <a:off x="349250" y="2077881"/>
          <a:ext cx="6790065" cy="50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01.06</a:t>
                      </a:r>
                      <a:endParaRPr lang="ru-RU" sz="1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«Дети-наше завтра»</a:t>
                      </a:r>
                      <a:r>
                        <a:rPr kumimoji="0" lang="en-US" sz="15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kumimoji="0" lang="ru-RU" sz="15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Чтение сказок детям представителями старшего поколения</a:t>
                      </a:r>
                      <a:r>
                        <a:rPr kumimoji="0" lang="ru-RU" sz="1500" b="1" i="0" u="none" strike="noStrike" kern="0" cap="none" spc="-1" normalizeH="0" baseline="0" noProof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kumimoji="0" lang="ru-RU" sz="1500" b="1" i="0" u="none" strike="noStrike" kern="0" cap="none" spc="-1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15:30</a:t>
                      </a:r>
                      <a:endParaRPr lang="ru-RU" sz="1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500" b="1" strike="noStrike" spc="-12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05.06</a:t>
                      </a:r>
                      <a:endParaRPr lang="ru-RU" sz="1500" b="1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Лекция «Финансовая безопасность: как защитить свои средства»</a:t>
                      </a:r>
                      <a:endParaRPr kumimoji="0" lang="ru-RU" sz="15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RU" sz="1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5:30</a:t>
                      </a:r>
                      <a:endParaRPr lang="ru-RU" sz="1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500" b="1" strike="noStrike" spc="-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11.06</a:t>
                      </a:r>
                      <a:endParaRPr lang="ru-RU" sz="1500" b="1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«Российский </a:t>
                      </a:r>
                      <a:r>
                        <a:rPr kumimoji="0" lang="ru-RU" sz="1500" b="1" i="0" u="none" strike="noStrike" kern="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триколор</a:t>
                      </a:r>
                      <a:r>
                        <a:rPr kumimoji="0" lang="ru-RU" sz="15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»-раздача ленточек в цветах Российского флага посетителям СФР</a:t>
                      </a:r>
                      <a:r>
                        <a:rPr kumimoji="0" lang="en-US" sz="15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kumimoji="0" lang="ru-RU" sz="15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ЦОСП. Мероприятие ко Дню России.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12:00</a:t>
                      </a:r>
                      <a:endParaRPr lang="ru-RU" sz="1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500" b="1" strike="noStrike" spc="-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r>
                        <a:rPr lang="en-US" sz="1500" b="1" strike="noStrike" spc="-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</a:t>
                      </a:r>
                      <a:r>
                        <a:rPr lang="ru-RU" sz="1500" b="1" strike="noStrike" spc="-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500" b="1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ФП «Здоровое долголетие»- «Как сохранить здоровье летом?»</a:t>
                      </a:r>
                      <a:endParaRPr lang="ru-RU" sz="1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10:00</a:t>
                      </a:r>
                      <a:endParaRPr lang="ru-RU" sz="1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500" b="1" strike="noStrike" spc="-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16.06</a:t>
                      </a:r>
                      <a:endParaRPr lang="ru-RU" sz="1500" b="1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Лекция   «</a:t>
                      </a:r>
                      <a:r>
                        <a:rPr kumimoji="0" lang="ru-RU" sz="1500" b="1" i="0" u="none" strike="noStrike" kern="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Гос.услуги</a:t>
                      </a:r>
                      <a:r>
                        <a:rPr kumimoji="0" lang="ru-RU" sz="15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онлайн: просто и доступно»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14:30</a:t>
                      </a:r>
                      <a:endParaRPr lang="ru-RU" sz="1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500" b="1" strike="noStrike" spc="-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22.06</a:t>
                      </a:r>
                      <a:endParaRPr lang="ru-RU" sz="1500" b="1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A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Мероприятие, посвященное Дню памяти и скорби – Дню начала ВОВ - 22 июня. Кинопоказ. </a:t>
                      </a:r>
                      <a:endParaRPr kumimoji="0" lang="ru-RU" sz="15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spc="-1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RU" sz="1500" b="1" spc="-1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5:</a:t>
                      </a:r>
                      <a:r>
                        <a:rPr lang="ru-RU" sz="1500" b="1" spc="-25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ru-RU" sz="1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500" b="1" strike="noStrike" spc="-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26.06</a:t>
                      </a:r>
                      <a:endParaRPr lang="ru-RU" sz="1500" b="1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0" lang="ru-RU" sz="1500" b="1" i="0" u="none" strike="noStrike" kern="0" cap="none" spc="-1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Индивидуальные консультации по вопросам пенсионного законодательства.</a:t>
                      </a:r>
                      <a:endParaRPr kumimoji="0" lang="ru-RU" sz="1500" b="1" i="0" u="none" strike="noStrike" kern="0" cap="none" spc="-1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15:30</a:t>
                      </a:r>
                      <a:endParaRPr lang="ru-RU" sz="1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500" b="1" strike="noStrike" spc="-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29.06</a:t>
                      </a:r>
                      <a:endParaRPr lang="ru-RU" sz="1500" b="1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Встреча с медицинскими работниками:</a:t>
                      </a: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«Образ жизни и долголетие</a:t>
                      </a:r>
                      <a:r>
                        <a:rPr kumimoji="0" lang="ru-RU" sz="15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  <a:endParaRPr kumimoji="0" lang="ru-RU" sz="15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15:00</a:t>
                      </a:r>
                      <a:endParaRPr lang="ru-RU" sz="1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209</TotalTime>
  <Words>172</Words>
  <Application>Microsoft Office PowerPoint</Application>
  <PresentationFormat>Произвольный</PresentationFormat>
  <Paragraphs>39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ИЮНЬ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Бабаева Мадина Анатольевна</cp:lastModifiedBy>
  <cp:revision>38</cp:revision>
  <dcterms:created xsi:type="dcterms:W3CDTF">2025-11-06T11:20:25Z</dcterms:created>
  <dcterms:modified xsi:type="dcterms:W3CDTF">2026-05-22T12:08:02Z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