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50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с.Анзорей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ул.Хамгокова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88-66-39-95-1-15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Бориев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270020"/>
              </p:ext>
            </p:extLst>
          </p:nvPr>
        </p:nvGraphicFramePr>
        <p:xfrm>
          <a:off x="349250" y="2077881"/>
          <a:ext cx="6790065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Вместе с детьми: мост поколений</a:t>
                      </a: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»– мероприятие, посвященное Международному дню защиты детей.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Индивидуальные консультации по вопросам пенсионного законодательства.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Клуб настольных игр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 «Здоровое долголетие»- «Как сохранить здоровье летом?»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«День, который нас объединяет» - участие в праздничных мероприятиях, проводимых администрацией района в День России.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Основы финансовой и цифровой грамотности для старшего поколения.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0:</a:t>
                      </a:r>
                      <a:r>
                        <a:rPr lang="ru-RU" sz="15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Мероприятие, посвященное Дню памяти и скорби – Дню начала ВОВ - 22 июня 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«В кругу традиций» - мероприятие, приуроченное к </a:t>
                      </a:r>
                      <a:r>
                        <a:rPr lang="ru-RU" sz="1500" b="1" i="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Году единства народов России</a:t>
                      </a:r>
                      <a:r>
                        <a:rPr lang="ru-RU" sz="1500" b="1" i="1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культурным традициям народов, проживающих в регионе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175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34</cp:revision>
  <dcterms:created xsi:type="dcterms:W3CDTF">2025-11-06T11:20:25Z</dcterms:created>
  <dcterms:modified xsi:type="dcterms:W3CDTF">2026-05-25T09:12:19Z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