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r>
              <a:rPr lang="ru-RU" spc="-10" dirty="0"/>
              <a:t/>
            </a:r>
            <a:br>
              <a:rPr lang="ru-RU" spc="-10" dirty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8(8662)722189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КБР,г.Нальчик,ул.Чернышевского,д.181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 8(8662)722189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Камбачокова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Соня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Суфьяновна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311979"/>
              </p:ext>
            </p:extLst>
          </p:nvPr>
        </p:nvGraphicFramePr>
        <p:xfrm>
          <a:off x="512394" y="1870422"/>
          <a:ext cx="6759832" cy="5340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24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cs typeface="Calibri"/>
                        </a:rPr>
                        <a:t>03.06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Мероприятие, посвященное Международному Дню защиты детей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5462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cs typeface="Calibri"/>
                        </a:rPr>
                        <a:t>05.06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Индивидуальные консультации</a:t>
                      </a:r>
                      <a:r>
                        <a:rPr lang="ru-RU" sz="1800" b="1" baseline="0" dirty="0" smtClean="0">
                          <a:latin typeface="+mn-lt"/>
                          <a:cs typeface="Calibri Light"/>
                        </a:rPr>
                        <a:t> по вопросам разъяснения пенсионного законодательства 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8923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 Мероприятие ко Дню России 12 июня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n-lt"/>
                        </a:rPr>
                        <a:t>17</a:t>
                      </a:r>
                      <a:r>
                        <a:rPr lang="ru-RU" b="1" dirty="0" smtClean="0">
                          <a:latin typeface="+mn-lt"/>
                        </a:rPr>
                        <a:t>:00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ФП "Здоровое долголетие" – «Как сохранить здоровье летом?»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n-lt"/>
                        </a:rPr>
                        <a:t>10</a:t>
                      </a:r>
                      <a:r>
                        <a:rPr lang="ru-RU" b="1" dirty="0" smtClean="0">
                          <a:latin typeface="+mn-lt"/>
                        </a:rPr>
                        <a:t>:00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16.06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/>
                        <a:t>Клуб </a:t>
                      </a:r>
                      <a:r>
                        <a:rPr lang="ru-RU" b="1" smtClean="0"/>
                        <a:t>настольных </a:t>
                      </a:r>
                      <a:r>
                        <a:rPr lang="ru-RU" b="1" smtClean="0"/>
                        <a:t>игр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17:00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19.06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/>
                        <a:t>Мероприятие, посвященные</a:t>
                      </a:r>
                      <a:r>
                        <a:rPr lang="ru-RU" b="1" baseline="0" dirty="0" smtClean="0"/>
                        <a:t> Дню памяти и скорби-Дню начала ВОВ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</a:t>
                      </a:r>
                      <a:r>
                        <a:rPr lang="ru-RU" b="1" dirty="0" smtClean="0"/>
                        <a:t>0</a:t>
                      </a:r>
                      <a:r>
                        <a:rPr lang="en-US" b="1" dirty="0" smtClean="0"/>
                        <a:t>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</a:t>
                      </a:r>
                      <a:r>
                        <a:rPr lang="en-US" b="1" dirty="0" smtClean="0"/>
                        <a:t>4</a:t>
                      </a:r>
                      <a:r>
                        <a:rPr lang="ru-RU" b="1" dirty="0" smtClean="0"/>
                        <a:t>.0</a:t>
                      </a:r>
                      <a:r>
                        <a:rPr lang="en-US" b="1" dirty="0" smtClean="0"/>
                        <a:t>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/>
                        <a:t>Трансляция</a:t>
                      </a:r>
                      <a:r>
                        <a:rPr lang="ru-RU" b="1" baseline="0" dirty="0" smtClean="0"/>
                        <a:t> проектов Российского общества </a:t>
                      </a:r>
                      <a:r>
                        <a:rPr lang="en-US" b="1" baseline="0" dirty="0" smtClean="0"/>
                        <a:t>“</a:t>
                      </a:r>
                      <a:r>
                        <a:rPr lang="ru-RU" b="1" baseline="0" dirty="0" smtClean="0"/>
                        <a:t>Знание</a:t>
                      </a:r>
                      <a:r>
                        <a:rPr lang="en-US" b="1" baseline="0" dirty="0" smtClean="0"/>
                        <a:t>”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</a:t>
                      </a:r>
                      <a:r>
                        <a:rPr lang="en-US" b="1" dirty="0" smtClean="0"/>
                        <a:t>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26.06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Изучение основ финансовой и цифровой грамотности.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15:00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115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33</cp:revision>
  <cp:lastPrinted>2026-02-25T13:57:14Z</cp:lastPrinted>
  <dcterms:created xsi:type="dcterms:W3CDTF">2025-11-06T11:20:25Z</dcterms:created>
  <dcterms:modified xsi:type="dcterms:W3CDTF">2026-05-25T09:06:07Z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