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Адрес:КБР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Прохладненский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г.Прохладный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ул.Боронтова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368а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88-66-31-73-5-85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Ворон Ирина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356532"/>
              </p:ext>
            </p:extLst>
          </p:nvPr>
        </p:nvGraphicFramePr>
        <p:xfrm>
          <a:off x="349250" y="2077881"/>
          <a:ext cx="6790065" cy="506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01.06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«Наши внуки — наше завтра». Встреча в городском парке.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05.06</a:t>
                      </a:r>
                      <a:endParaRPr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Основы</a:t>
                      </a:r>
                      <a:r>
                        <a:rPr lang="ru-RU" sz="1400" b="1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цифровой и </a:t>
                      </a:r>
                      <a:r>
                        <a:rPr lang="ru-RU" sz="1400" b="1" strike="noStrike" spc="-1" baseline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финансовой грамотности.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ФП</a:t>
                      </a:r>
                      <a:r>
                        <a:rPr lang="ru-RU" sz="1400" b="1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«Здоровое долголетие» - </a:t>
                      </a:r>
                      <a:r>
                        <a:rPr lang="ru-RU" sz="14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«Как сохранить здоровье</a:t>
                      </a:r>
                      <a:r>
                        <a:rPr lang="ru-RU" sz="1400" b="1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к лету?»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12.06</a:t>
                      </a:r>
                      <a:endParaRPr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городских праздничных мероприятиях, посвященных Дню России.  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19.06</a:t>
                      </a:r>
                      <a:endParaRPr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«Мой стаж - мое пенсионное дело». Ответы на вопросы, касающиеся подсчета страхового стажа и начисления пенсии.  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22.06</a:t>
                      </a:r>
                      <a:endParaRPr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«Тот самый длинный день в году» В День памяти и скорби возложение цветов, посещение городских мероприятий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26.06</a:t>
                      </a:r>
                      <a:endParaRPr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Клуб «Рукодельницы». Изготовление красивого головного убора «Сорока».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30.06</a:t>
                      </a:r>
                      <a:endParaRPr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strike="noStrike" spc="-1" dirty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«Огород круглый год!» </a:t>
                      </a:r>
                      <a:r>
                        <a:rPr lang="ru-RU" sz="14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Обмен опытом по выращиванию и уходу за растениями в летний период.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179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30</cp:revision>
  <cp:lastPrinted>2026-03-17T12:39:41Z</cp:lastPrinted>
  <dcterms:created xsi:type="dcterms:W3CDTF">2025-11-06T11:20:25Z</dcterms:created>
  <dcterms:modified xsi:type="dcterms:W3CDTF">2026-05-25T12:58:33Z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