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8 866 2 42 2 88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п. Залукокоаже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ул.Комсомольская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Бичоева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Дахалина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аламиновна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en-US"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2363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l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 algn="l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 algn="l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Зольском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20687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424632"/>
              </p:ext>
            </p:extLst>
          </p:nvPr>
        </p:nvGraphicFramePr>
        <p:xfrm>
          <a:off x="349250" y="2077881"/>
          <a:ext cx="6790065" cy="500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посвященное Дню Защиты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детей.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Детское поэтическое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мероприятия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», приуроченное к Пушкинскому дню в России.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 "Здоровое долголетие"  </a:t>
                      </a:r>
                      <a:b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Тема: «Как сохранить здоровье летом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?».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«Россия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великая страна», просмотр фильма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 Дню России.</a:t>
                      </a:r>
                      <a:endParaRPr lang="ru-RU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Компьютерная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грамотность, мах, настройка цифровое </a:t>
                      </a:r>
                      <a:r>
                        <a:rPr lang="en-US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US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 всероссийской акции «Свеча памяти» - зажженные свечи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 памятников –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символ вечной памяти и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скорби. </a:t>
                      </a:r>
                      <a:endParaRPr lang="ru-RU" sz="1600" b="1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Консультация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 вопросам пенсионного 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обеспечения.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153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28</cp:revision>
  <cp:lastPrinted>2026-03-19T14:40:00Z</cp:lastPrinted>
  <dcterms:created xsi:type="dcterms:W3CDTF">2025-11-06T11:20:25Z</dcterms:created>
  <dcterms:modified xsi:type="dcterms:W3CDTF">2026-05-25T13:04:14Z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