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/>
              <a:t/>
            </a:r>
            <a:br>
              <a:rPr lang="ru-RU" spc="-10" dirty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8(8662)722189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КБР,г.Нальчик,ул.Чернышевского,д.181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8(8662)722189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Камбачокова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Соня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Суфьяновна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55903"/>
              </p:ext>
            </p:extLst>
          </p:nvPr>
        </p:nvGraphicFramePr>
        <p:xfrm>
          <a:off x="389050" y="1973949"/>
          <a:ext cx="6790065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3</a:t>
                      </a:r>
                      <a:r>
                        <a:rPr lang="en-US" sz="1800" b="1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Мастер-класс по декоративно-прикладному творчеству.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6465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Мероприятие, посвященное культурным традициям народов России.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n-lt"/>
                        </a:rPr>
                        <a:t>1</a:t>
                      </a:r>
                      <a:r>
                        <a:rPr lang="ru-RU" b="1" dirty="0" smtClean="0">
                          <a:latin typeface="+mn-lt"/>
                        </a:rPr>
                        <a:t>5:00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r>
                        <a:rPr lang="en-US" b="1" dirty="0" smtClean="0"/>
                        <a:t>6.0</a:t>
                      </a:r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/>
                        <a:t>Трансляция</a:t>
                      </a:r>
                      <a:r>
                        <a:rPr lang="ru-RU" b="1" baseline="0" dirty="0" smtClean="0"/>
                        <a:t> проекта Российского общества «Знание» - «Эхо Чернобыля. Подвиг ликвидаторов». </a:t>
                      </a:r>
                      <a:r>
                        <a:rPr lang="ru-RU" b="1" dirty="0" smtClean="0"/>
                        <a:t>Встреча </a:t>
                      </a:r>
                      <a:r>
                        <a:rPr lang="ru-RU" b="1" dirty="0" smtClean="0"/>
                        <a:t>с участниками ликвидации</a:t>
                      </a:r>
                      <a:r>
                        <a:rPr lang="ru-RU" b="1" baseline="0" dirty="0" smtClean="0"/>
                        <a:t> последствий аварии на </a:t>
                      </a:r>
                      <a:r>
                        <a:rPr lang="ru-RU" b="1" baseline="0" dirty="0" smtClean="0"/>
                        <a:t>ЧАЭС.</a:t>
                      </a:r>
                      <a:endParaRPr lang="ru-RU" b="1" dirty="0" smtClean="0"/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</a:t>
                      </a:r>
                      <a:r>
                        <a:rPr lang="ru-RU" b="1" dirty="0" smtClean="0"/>
                        <a:t>0</a:t>
                      </a:r>
                      <a:r>
                        <a:rPr lang="en-US" b="1" dirty="0" smtClean="0"/>
                        <a:t>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</a:t>
                      </a:r>
                      <a:r>
                        <a:rPr lang="ru-RU" b="1" dirty="0" smtClean="0"/>
                        <a:t>4</a:t>
                      </a:r>
                      <a:r>
                        <a:rPr lang="en-US" b="1" dirty="0" smtClean="0"/>
                        <a:t>.0</a:t>
                      </a:r>
                      <a:r>
                        <a:rPr lang="ru-RU" b="1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/>
                        <a:t>Занятие по компьютерной</a:t>
                      </a:r>
                      <a:r>
                        <a:rPr lang="ru-RU" b="1" baseline="0" dirty="0" smtClean="0"/>
                        <a:t> грамотности граждан старшего поколения</a:t>
                      </a:r>
                      <a:r>
                        <a:rPr lang="ru-RU" b="1" baseline="0" dirty="0" smtClean="0"/>
                        <a:t>.  Мессенджер МАХ - консультация и оформление цифровых документов.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15:00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115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 НА 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23</cp:revision>
  <cp:lastPrinted>2026-02-25T13:57:14Z</cp:lastPrinted>
  <dcterms:created xsi:type="dcterms:W3CDTF">2025-11-06T11:20:25Z</dcterms:created>
  <dcterms:modified xsi:type="dcterms:W3CDTF">2026-03-23T05:10:51Z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