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2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Прохладненский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г.Прохладный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ул.Боронтова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368а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88-66-31-73-5-85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Ворон Ирина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686832"/>
              </p:ext>
            </p:extLst>
          </p:nvPr>
        </p:nvGraphicFramePr>
        <p:xfrm>
          <a:off x="349250" y="2077881"/>
          <a:ext cx="6790065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03.04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Посещение концертной 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программы и выставки «Прохладный-город дружбы и гостеприимства» по случаю открытия Года Единства народов России.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10.04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Клуб «Рукодельницы». Мастер-класс по пошиву фартука.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Клуб «Хозяюшка». Мастер-класс по приготовлению праздничных салатов.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Информационный час «Чернобыль: память и предупреждение», посвященный 40-летию катастрофы на Чернобыльской АЭС. Встреча с председателем ОО «Союз Чернобыль» </a:t>
                      </a:r>
                      <a:r>
                        <a:rPr lang="ru-RU" dirty="0" err="1" smtClean="0"/>
                        <a:t>Олейниковой</a:t>
                      </a:r>
                      <a:r>
                        <a:rPr lang="ru-RU" dirty="0" smtClean="0"/>
                        <a:t> Н.Н. </a:t>
                      </a:r>
                    </a:p>
                    <a:p>
                      <a:r>
                        <a:rPr lang="en-US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128</Words>
  <Application>Microsoft Office PowerPoint</Application>
  <PresentationFormat>Произвольный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26</cp:revision>
  <cp:lastPrinted>2026-03-17T12:39:41Z</cp:lastPrinted>
  <dcterms:created xsi:type="dcterms:W3CDTF">2025-11-06T11:20:25Z</dcterms:created>
  <dcterms:modified xsi:type="dcterms:W3CDTF">2026-03-17T12:41:26Z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