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361535,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Баксан,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пр-кт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Ленина, 72А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8(86634)41376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Кумыкова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Аминат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Мухамедовна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839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240188"/>
              </p:ext>
            </p:extLst>
          </p:nvPr>
        </p:nvGraphicFramePr>
        <p:xfrm>
          <a:off x="349250" y="1780540"/>
          <a:ext cx="6790065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Консультирование и оказание практической помощи по правовым и социальным вопросам граждан, подвергшихся воздействию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радиации на Чернобыльской АЭС.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правовой грамотности (составлению документов) людей старшего </a:t>
                      </a:r>
                      <a:r>
                        <a:rPr lang="ru-RU" dirty="0" smtClean="0"/>
                        <a:t>возраста.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Участие в памятных мероприятиях, посвященных Дню участников ликвидации последствий радиационных аварий и катастроф и памяти жертв этих аварий и катастроф (40-летию катастрофы на Чернобыльской АЭС</a:t>
                      </a:r>
                      <a:r>
                        <a:rPr lang="ru-RU" dirty="0" smtClean="0"/>
                        <a:t>).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9137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Мероприятие</a:t>
                      </a:r>
                      <a:r>
                        <a:rPr lang="ru-RU" baseline="0" dirty="0" smtClean="0"/>
                        <a:t> в рамках «Года единства народов России» - «</a:t>
                      </a:r>
                      <a:r>
                        <a:rPr lang="ru-RU" dirty="0" smtClean="0"/>
                        <a:t>Изучение истории, культуры и обычаев родного края» (школа</a:t>
                      </a:r>
                      <a:r>
                        <a:rPr lang="ru-RU" dirty="0" smtClean="0"/>
                        <a:t>).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145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21</cp:revision>
  <cp:lastPrinted>2026-03-19T06:31:37Z</cp:lastPrinted>
  <dcterms:created xsi:type="dcterms:W3CDTF">2025-11-06T11:20:25Z</dcterms:created>
  <dcterms:modified xsi:type="dcterms:W3CDTF">2026-03-19T06:32:10Z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