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10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1B00656-DA37-46AC-9F4F-A30D2B6C870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C2C6C-0E41-4155-BEFE-9D4895111C8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F882E71-2906-4562-950E-247FE7F5F7B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DC92EA7-FDBE-4283-B6CC-039EE53BD029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C18A706-17CF-4CBA-B3BB-A3DEAE567E1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E45DAE1-D54B-4C95-BA33-96F109A47E9F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1590B29-7D95-4035-88CA-221BE87C8176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143C325-3B7C-44AB-A6EF-CECFBC68A528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841FFF-D2D5-4FDE-81B3-3EAC3D683D8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F1C5DF7-D832-416C-BB94-7E17C5872E4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CD5EE36-BE14-40C7-B05E-0FAD6A7C4DC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64CB1F8-9C1D-492B-9FAD-8A730E907D7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E020CFF-6CEF-4FFB-9416-241A66EA5C1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994274" y="316800"/>
            <a:ext cx="3144166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chemeClr val="lt1"/>
                </a:solidFill>
                <a:latin typeface="Calibri"/>
              </a:rPr>
              <a:t>АПРЕ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ЛЬ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08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361401, КБР, г. Чегем,  Баксанское шоссе, д. 22а 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Тухужева Ирина Руслановна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520" cy="5642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09:30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 smtClean="0">
                <a:solidFill>
                  <a:srgbClr val="58595B"/>
                </a:solidFill>
                <a:latin typeface="Calibri"/>
              </a:rPr>
              <a:t>1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7</a:t>
            </a:r>
            <a:r>
              <a:rPr lang="ru-RU" sz="1600" b="1" strike="noStrike" spc="-21" dirty="0" smtClean="0">
                <a:solidFill>
                  <a:srgbClr val="58595B"/>
                </a:solidFill>
                <a:latin typeface="Calibri"/>
              </a:rPr>
              <a:t>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56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>
            <p:extLst>
              <p:ext uri="{D42A27DB-BD31-4B8C-83A1-F6EECF244321}">
                <p14:modId xmlns:p14="http://schemas.microsoft.com/office/powerpoint/2010/main" val="2752006887"/>
              </p:ext>
            </p:extLst>
          </p:nvPr>
        </p:nvGraphicFramePr>
        <p:xfrm>
          <a:off x="349200" y="2077920"/>
          <a:ext cx="6789600" cy="49428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07.04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Тематическая беседа «Единство народов России -основа силы страны».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16.0</a:t>
                      </a:r>
                      <a:r>
                        <a:rPr lang="en-US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Трансляция проекта Российского общества «Знание» - «Эхо Чернобыля. Подвиг Ликвидаторов».</a:t>
                      </a:r>
                      <a:r>
                        <a:rPr lang="en-US" sz="18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Встреча с участниками ликвидаций последствий </a:t>
                      </a:r>
                      <a:r>
                        <a:rPr lang="ru-RU" sz="18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аварии </a:t>
                      </a:r>
                      <a:r>
                        <a:rPr lang="ru-RU" sz="18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на Чернобыльской АЭС и членами их семей.</a:t>
                      </a:r>
                      <a:endParaRPr lang="ru-RU" sz="1800" b="1" strike="noStrike" spc="-1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23.04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Занятие по компьютерной или финансовой грамотности для граждан старшего поколения.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14</a:t>
                      </a:r>
                      <a:r>
                        <a:rPr lang="ru-RU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30.04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Мероприятие, посвященное культурным традициям </a:t>
                      </a:r>
                      <a:r>
                        <a:rPr lang="ru-RU" sz="18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</a:rPr>
                        <a:t>коренных малочисленных народов России</a:t>
                      </a:r>
                      <a:r>
                        <a:rPr lang="en-US" sz="1800" b="1" strike="noStrike" spc="-1" dirty="0" smtClean="0">
                          <a:solidFill>
                            <a:schemeClr val="dk1"/>
                          </a:solidFill>
                          <a:latin typeface="Times Roman" pitchFamily="18" charset="0"/>
                          <a:ea typeface="Times New Roman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1" strike="noStrike" spc="-1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125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22</cp:revision>
  <cp:lastPrinted>2026-03-17T14:50:18Z</cp:lastPrinted>
  <dcterms:created xsi:type="dcterms:W3CDTF">2025-11-06T11:20:25Z</dcterms:created>
  <dcterms:modified xsi:type="dcterms:W3CDTF">2026-03-19T08:24:16Z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