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3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8 866 2 42 2 88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п. Залукокоаже ул.Комсомольская34а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Бичоева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Дахалина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саламиновна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2363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l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l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l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2068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733529"/>
              </p:ext>
            </p:extLst>
          </p:nvPr>
        </p:nvGraphicFramePr>
        <p:xfrm>
          <a:off x="349250" y="2077881"/>
          <a:ext cx="6790065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Консультирование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правовым, пенсионным и социальным вопросам с привлечением ответственных работников отделений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СФР.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Шахматный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турнир приуроченный 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40-летию катастрофы на Чернобыльской 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АЭС.</a:t>
                      </a:r>
                      <a:endParaRPr lang="ru-RU" sz="1800" b="0" kern="1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17.04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Компьютерная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0" baseline="0" dirty="0" smtClean="0"/>
                        <a:t>грамотность - мессенджер МАХ, консультация и  оформление цифрового </a:t>
                      </a:r>
                      <a:r>
                        <a:rPr lang="en-US" b="0" baseline="0" dirty="0" smtClean="0"/>
                        <a:t>ID</a:t>
                      </a:r>
                      <a:r>
                        <a:rPr lang="ru-RU" b="0" baseline="0" dirty="0" smtClean="0"/>
                        <a:t>.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</a:t>
                      </a:r>
                      <a:r>
                        <a:rPr lang="en-US" b="0" smtClean="0"/>
                        <a:t>4.0</a:t>
                      </a:r>
                      <a:r>
                        <a:rPr lang="en-US" b="0" dirty="0" smtClean="0"/>
                        <a:t>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/>
                        <a:t>Час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0" baseline="0" dirty="0" smtClean="0"/>
                        <a:t>общения. «Костюмы народов России» - мероприятие, </a:t>
                      </a:r>
                      <a:r>
                        <a:rPr lang="ru-RU" b="0" baseline="0" dirty="0" smtClean="0"/>
                        <a:t>посвященное Году единства народов </a:t>
                      </a:r>
                      <a:r>
                        <a:rPr lang="ru-RU" b="0" baseline="0" dirty="0" smtClean="0"/>
                        <a:t>России.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130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22</cp:revision>
  <cp:lastPrinted>2026-03-19T14:40:00Z</cp:lastPrinted>
  <dcterms:created xsi:type="dcterms:W3CDTF">2025-11-06T11:20:25Z</dcterms:created>
  <dcterms:modified xsi:type="dcterms:W3CDTF">2026-03-23T05:03:49Z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