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0649" y="108000"/>
            <a:ext cx="3521353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69622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9250" y="316976"/>
            <a:ext cx="2980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пгт.Кашхатау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ул.Мечиева,132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8866241161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Чеченова М.М.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48218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 России по КБРР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КС по </a:t>
            </a:r>
            <a:r>
              <a:rPr lang="ru-RU"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Черекскому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201619"/>
              </p:ext>
            </p:extLst>
          </p:nvPr>
        </p:nvGraphicFramePr>
        <p:xfrm>
          <a:off x="349250" y="1673860"/>
          <a:ext cx="679006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</a:uFill>
                          <a:latin typeface="+mn-lt"/>
                          <a:ea typeface="+mn-ea"/>
                          <a:cs typeface="+mn-cs"/>
                        </a:rPr>
                        <a:t>Консультирование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</a:uFill>
                          <a:latin typeface="+mn-lt"/>
                          <a:ea typeface="+mn-ea"/>
                          <a:cs typeface="+mn-cs"/>
                        </a:rPr>
                        <a:t>по правовым, пенсионным и социальным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</a:uFill>
                          <a:latin typeface="+mn-lt"/>
                          <a:ea typeface="+mn-ea"/>
                          <a:cs typeface="+mn-cs"/>
                        </a:rPr>
                        <a:t>вопросам.</a:t>
                      </a:r>
                      <a:endParaRPr lang="ru-RU" sz="1800" b="0" dirty="0">
                        <a:solidFill>
                          <a:schemeClr val="tx1"/>
                        </a:solidFill>
                        <a:uFill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u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Мероприятие, посвященное году единства народов </a:t>
                      </a: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России, </a:t>
                      </a: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общение представителей разных национальностей района за чашкой </a:t>
                      </a: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чая.</a:t>
                      </a:r>
                      <a:endParaRPr kumimoji="0" lang="ru-RU" sz="1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+mn-lt"/>
                        </a:rPr>
                        <a:t>15:00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16.04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Трансляция проекта Российского общества «Знание» – «Эхо Чернобыля. Подвиг ликвидаторов». Встреча с участниками ликвидации аварии на ЧАЭС.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24.04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Изучение основ финансовой и цифровой грамотности, способов защиты от мошенничества, управления личными финансами.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112</Words>
  <Application>Microsoft Office PowerPoint</Application>
  <PresentationFormat>Произвольный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34</cp:revision>
  <dcterms:created xsi:type="dcterms:W3CDTF">2025-11-06T11:20:25Z</dcterms:created>
  <dcterms:modified xsi:type="dcterms:W3CDTF">2026-03-23T07:22:43Z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