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Адрес:КБР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с.Анзорей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ул.Хамгокова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22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88-66-39-95-1-15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Бориев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И.М.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498278"/>
              </p:ext>
            </p:extLst>
          </p:nvPr>
        </p:nvGraphicFramePr>
        <p:xfrm>
          <a:off x="349250" y="2077881"/>
          <a:ext cx="6790065" cy="476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03.04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Лекция: по вопросам применения пенсионного и социального законодательства.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10.04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Информационный час «Чернобыль: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память и предупреждение», посвященный 40-летию катастрофы на Чернобыльской АЭС.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6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Трансляция проекта Российского общества «Знание» - «Эхо Чернобыля. Подвиг Ликвидаторов».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Проведение праздничного мероприятия, посвященного Дню коренных малочисленных народов </a:t>
                      </a:r>
                      <a:r>
                        <a:rPr lang="ru-RU" dirty="0" smtClean="0"/>
                        <a:t>России</a:t>
                      </a:r>
                      <a:r>
                        <a:rPr lang="en-US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116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23</cp:revision>
  <dcterms:created xsi:type="dcterms:W3CDTF">2025-11-06T11:20:25Z</dcterms:created>
  <dcterms:modified xsi:type="dcterms:W3CDTF">2026-03-17T12:06:04Z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