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21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6535" y="78067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100252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2650" y="241300"/>
            <a:ext cx="2759353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</a:t>
            </a:r>
            <a:r>
              <a:rPr lang="ru-RU" spc="-10" dirty="0"/>
              <a:t/>
            </a:r>
            <a:br>
              <a:rPr lang="ru-RU" spc="-10" dirty="0"/>
            </a:b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 ОКТЯБРЬ</a:t>
            </a:r>
            <a:br>
              <a:rPr lang="ru-RU" spc="-5" dirty="0" smtClean="0"/>
            </a:b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8(8662)722189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КБР,г.Нальчик,ул.Чернышевского,д.181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: 8(8662)722189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Камбачокова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Соня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Суфьяновна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1487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Кабардино-Балкарской Республике 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377495" y="94315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055323"/>
              </p:ext>
            </p:extLst>
          </p:nvPr>
        </p:nvGraphicFramePr>
        <p:xfrm>
          <a:off x="273050" y="1384300"/>
          <a:ext cx="7086600" cy="6087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1594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49264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22366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2028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4651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октября-наш день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говорим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 главном для пожилых людей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–трансляция проекторов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 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Знание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</a:t>
                      </a:r>
                      <a:r>
                        <a:rPr lang="ru-RU" sz="1600" b="1" spc="-2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6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«Учитель-профессия, которой посвящают сердце» – тематическая встреча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 значении профессии педагога.</a:t>
                      </a:r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5:00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63166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6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Героическая летопись Кавказа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просмотр документального фильма.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663732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Цифровой помощник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смартфоне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-практическое занятие по полезным функциям мобильного телефона.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631668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«Диалог со специалистом» — консультирование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пенсионному и социальному законодательству 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902383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Движение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каждый день-привычка к долголетию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”-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практическое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занятие с комплексом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доступных физических упражнений.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71305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23.10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«Путешествие по сказкам народов мира» - литературная гостиная с чтением сказок разных народов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7229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28.10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Кинопоказ ВОО «Русское географическое общество»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15:00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645298" y="7404100"/>
            <a:ext cx="4395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Время работы: понедельник – пятница 09:</a:t>
            </a:r>
            <a:r>
              <a:rPr lang="en-US" dirty="0"/>
              <a:t>0</a:t>
            </a:r>
            <a:r>
              <a:rPr lang="ru-RU" dirty="0" smtClean="0"/>
              <a:t>0 – 1</a:t>
            </a:r>
            <a:r>
              <a:rPr lang="en-US" dirty="0"/>
              <a:t>7</a:t>
            </a:r>
            <a:r>
              <a:rPr lang="ru-RU" dirty="0" smtClean="0"/>
              <a:t>:</a:t>
            </a:r>
            <a:r>
              <a:rPr lang="en-US" dirty="0" smtClean="0"/>
              <a:t>0</a:t>
            </a:r>
            <a:r>
              <a:rPr lang="ru-RU" dirty="0" smtClean="0"/>
              <a:t>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</TotalTime>
  <Words>195</Words>
  <Application>Microsoft Office PowerPoint</Application>
  <PresentationFormat>Произвольный</PresentationFormat>
  <Paragraphs>37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Бабаева Мадина Анатольевна</cp:lastModifiedBy>
  <cp:revision>50</cp:revision>
  <cp:lastPrinted>2026-02-25T13:57:14Z</cp:lastPrinted>
  <dcterms:created xsi:type="dcterms:W3CDTF">2025-11-06T11:20:25Z</dcterms:created>
  <dcterms:modified xsi:type="dcterms:W3CDTF">2026-09-23T05:16:51Z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