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428" y="34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98330" y="316976"/>
            <a:ext cx="264098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Адрес:КБР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Прохладненский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г.Прохладный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ул.Боронтова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368а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88-66-31-73-5-85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Ворон Ирина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6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849952" y="8786545"/>
            <a:ext cx="1500197" cy="751487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>
                <a:solidFill>
                  <a:srgbClr val="FFFFFF"/>
                </a:solidFill>
                <a:latin typeface="Calibri"/>
                <a:cs typeface="Calibri"/>
              </a:rPr>
              <a:t>п</a:t>
            </a:r>
            <a:r>
              <a:rPr sz="800" smtClean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800" spc="45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 Кабардино-Балкарской </a:t>
            </a:r>
            <a:r>
              <a:rPr lang="ru-RU" sz="800" spc="4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lang="ru-RU" sz="800" spc="45" smtClean="0">
                <a:solidFill>
                  <a:srgbClr val="FFFFFF"/>
                </a:solidFill>
                <a:latin typeface="Calibri"/>
                <a:cs typeface="Calibri"/>
              </a:rPr>
              <a:t>еспублике 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в </a:t>
            </a:r>
            <a:r>
              <a:rPr lang="ru-RU" sz="800" spc="45" dirty="0" err="1" smtClean="0">
                <a:solidFill>
                  <a:srgbClr val="FFFFFF"/>
                </a:solidFill>
                <a:latin typeface="Calibri"/>
                <a:cs typeface="Calibri"/>
              </a:rPr>
              <a:t>Лескенском</a:t>
            </a:r>
            <a:r>
              <a:rPr lang="ru-RU"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районе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378241"/>
              </p:ext>
            </p:extLst>
          </p:nvPr>
        </p:nvGraphicFramePr>
        <p:xfrm>
          <a:off x="349250" y="2077881"/>
          <a:ext cx="6790065" cy="521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«1 октября – наш день: говорим о главном для пожилых людей» Трансляция проекта РО  «Знание»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«Школьные годы чудесные» — литературная встреча с воспоминаниями о школьной жизни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«Россия — наш общий дом» — час общения о многонациональности России, взаимоуважении и сохранении культурного наследия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«Час полезных консультаций» — консультация по актуальным вопросам пенсионного законодательства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«Папины уроки» — встреча-воспоминание о жизненных советах и уроках, полученных от старшего поколения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«Как распознать финансовую уловку» — практическая беседа о распространённых способах мошенничества.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400" b="1" strike="noStrike" spc="-1" dirty="0" smtClean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«Здоровое питание в зрелом возрасте» — информационная встреча о принципах рационального питания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27.10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Трансляция проектов ВОО «Российское географическое общество»,</a:t>
                      </a:r>
                      <a:r>
                        <a:rPr lang="ru-RU" sz="1400" b="1" strike="noStrike" spc="-1" baseline="0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strike="noStrike" spc="-1" dirty="0" smtClean="0"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кинопоказ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11:00</a:t>
                      </a:r>
                      <a:endParaRPr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187</Words>
  <Application>Microsoft Office PowerPoint</Application>
  <PresentationFormat>Произвольный</PresentationFormat>
  <Paragraphs>38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Бабаева Мадина Анатольевна</cp:lastModifiedBy>
  <cp:revision>36</cp:revision>
  <cp:lastPrinted>2026-03-17T12:39:41Z</cp:lastPrinted>
  <dcterms:created xsi:type="dcterms:W3CDTF">2025-11-06T11:20:25Z</dcterms:created>
  <dcterms:modified xsi:type="dcterms:W3CDTF">2026-09-23T09:10:45Z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