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428" y="6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42346" y="316976"/>
            <a:ext cx="2496969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КБР,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г.Нарткала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 Ленина, д.33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89656930007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Хасанова Анжелика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09661" y="6642844"/>
            <a:ext cx="3297554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lang="ru-RU" sz="1600" b="1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6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5849952" y="8786545"/>
            <a:ext cx="1500197" cy="751487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smtClean="0">
                <a:solidFill>
                  <a:srgbClr val="FFFFFF"/>
                </a:solidFill>
                <a:latin typeface="Calibri"/>
                <a:cs typeface="Calibri"/>
              </a:rPr>
              <a:t> Кабардино-Балкарской </a:t>
            </a:r>
            <a:r>
              <a:rPr lang="ru-RU" sz="800" spc="4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lang="ru-RU" sz="800" spc="45" smtClean="0">
                <a:solidFill>
                  <a:srgbClr val="FFFFFF"/>
                </a:solidFill>
                <a:latin typeface="Calibri"/>
                <a:cs typeface="Calibri"/>
              </a:rPr>
              <a:t>еспублике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в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Лескенском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26574"/>
              </p:ext>
            </p:extLst>
          </p:nvPr>
        </p:nvGraphicFramePr>
        <p:xfrm>
          <a:off x="349250" y="2077881"/>
          <a:ext cx="6790065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just"/>
                      <a:r>
                        <a:rPr lang="ru-RU" sz="1300" b="1" i="0" u="none" strike="noStrike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Трансляция проектов РО «Знание»– </a:t>
                      </a:r>
                      <a:r>
                        <a:rPr lang="ru-RU" sz="1300" b="1" i="0" u="none" strike="noStrike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«1 октября – наш день: говорим о главном для пожилых людей»</a:t>
                      </a:r>
                      <a:endParaRPr lang="ru-RU" sz="1300" b="1" i="0" u="none" strike="noStrike" dirty="0" smtClean="0">
                        <a:solidFill>
                          <a:srgbClr val="231F20"/>
                        </a:solidFill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103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02.10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just"/>
                      <a:r>
                        <a:rPr lang="ru-RU" sz="1300" b="1" i="0" u="none" strike="noStrike" dirty="0" smtClean="0">
                          <a:solidFill>
                            <a:prstClr val="black"/>
                          </a:solidFill>
                          <a:latin typeface="Times New Roman"/>
                        </a:rPr>
                        <a:t>«Золотой возраст: время жить активно» — мероприятие приуроченные к Международному дню пожилых людей</a:t>
                      </a:r>
                      <a:endParaRPr lang="ru-RU" sz="1300" b="1" i="0" u="none" strike="noStrike" dirty="0" smtClean="0">
                        <a:solidFill>
                          <a:prstClr val="black"/>
                        </a:solidFill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«Школьные годы чудесные» — литературная встреча ко Дню учителя  с воспоминаниями о школьной жизни 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15:00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«Диалог со специалистом» — консультирование по пенсионному </a:t>
                      </a:r>
                      <a:r>
                        <a:rPr lang="ru-RU" sz="1300" b="1" strike="noStrike" spc="-1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социальному законодательству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«Онлайн-сервисы без страха» — практическое знакомство с электронными сервисами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3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3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:00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jus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«Движение каждый день — привычка к долголетию» — популяризация здорового образа жизни</a:t>
                      </a:r>
                      <a:endParaRPr lang="ru-RU" sz="1300" b="1" i="0" u="none" strike="noStrike" dirty="0" smtClean="0">
                        <a:solidFill>
                          <a:prstClr val="black"/>
                        </a:solidFill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23.10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«Традиции, которые нас объединяют» — мероприятие, приуроченные к Году единства народов России</a:t>
                      </a:r>
                      <a:endParaRPr lang="ru-RU" sz="1300" b="1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ea typeface="Microsoft YaHe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15:00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«Сказки, которые объединяют» - знакомство с культурой народов через народные сказки</a:t>
                      </a:r>
                      <a:endParaRPr lang="ru-RU" sz="1300" b="1" strike="noStrike" spc="-1" dirty="0" smtClean="0"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194</Words>
  <Application>Microsoft Office PowerPoint</Application>
  <PresentationFormat>Произвольный</PresentationFormat>
  <Paragraphs>38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Бабаева Мадина Анатольевна</cp:lastModifiedBy>
  <cp:revision>42</cp:revision>
  <cp:lastPrinted>2026-03-17T12:39:41Z</cp:lastPrinted>
  <dcterms:created xsi:type="dcterms:W3CDTF">2025-11-06T11:20:25Z</dcterms:created>
  <dcterms:modified xsi:type="dcterms:W3CDTF">2026-09-21T12:39:02Z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