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10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361535,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КБР,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г.о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 Баксан,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пр-кт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Ленина, 72А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8(86634)41376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Кумыкова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Аминат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Мухамедовна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8" y="8786545"/>
            <a:ext cx="1083951" cy="751487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Кабардино-Балкарской Республике в </a:t>
            </a:r>
            <a:r>
              <a:rPr lang="ru-RU"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Баксанском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071524"/>
              </p:ext>
            </p:extLst>
          </p:nvPr>
        </p:nvGraphicFramePr>
        <p:xfrm>
          <a:off x="349250" y="2077881"/>
          <a:ext cx="6847533" cy="5280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468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57133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latin typeface="Times Roman" pitchFamily="18" charset="0"/>
                          <a:cs typeface="Calibri"/>
                        </a:rPr>
                        <a:t>01.10</a:t>
                      </a:r>
                      <a:endParaRPr lang="ru-RU" sz="1500" b="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+mn-lt"/>
                          <a:cs typeface="Calibri Light"/>
                        </a:rPr>
                        <a:t>Трансляция проектов РО «Знание»</a:t>
                      </a:r>
                      <a:r>
                        <a:rPr lang="en-US" sz="1500" b="0" baseline="0" dirty="0" smtClean="0">
                          <a:latin typeface="Times Roman" pitchFamily="18" charset="0"/>
                          <a:cs typeface="Calibri Light"/>
                        </a:rPr>
                        <a:t> -  </a:t>
                      </a:r>
                      <a:r>
                        <a:rPr lang="ru-RU" sz="1500" b="0" baseline="0" dirty="0" smtClean="0">
                          <a:latin typeface="+mn-lt"/>
                          <a:cs typeface="Calibri Light"/>
                        </a:rPr>
                        <a:t>«</a:t>
                      </a:r>
                      <a:r>
                        <a:rPr lang="en-US" sz="1500" b="0" dirty="0" smtClean="0">
                          <a:latin typeface="Times Roman" pitchFamily="18" charset="0"/>
                          <a:cs typeface="Calibri Light"/>
                        </a:rPr>
                        <a:t>1</a:t>
                      </a:r>
                      <a:r>
                        <a:rPr lang="ru-RU" sz="1500" b="0" dirty="0" smtClean="0">
                          <a:latin typeface="+mn-lt"/>
                          <a:cs typeface="Calibri Light"/>
                        </a:rPr>
                        <a:t> октября – наш день: говорим о главном для пожилых людей»</a:t>
                      </a:r>
                      <a:endParaRPr lang="ru-RU" sz="15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+mn-lt"/>
                          <a:cs typeface="Calibri"/>
                        </a:rPr>
                        <a:t>10:00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5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latin typeface="Times Roman" pitchFamily="18" charset="0"/>
                          <a:cs typeface="Calibri"/>
                        </a:rPr>
                        <a:t>0</a:t>
                      </a:r>
                      <a:r>
                        <a:rPr lang="ru-RU" sz="1500" b="0" dirty="0" smtClean="0">
                          <a:latin typeface="+mn-lt"/>
                          <a:cs typeface="Calibri"/>
                        </a:rPr>
                        <a:t>2.</a:t>
                      </a:r>
                      <a:r>
                        <a:rPr lang="en-US" sz="1500" b="0" dirty="0" smtClean="0">
                          <a:latin typeface="Times Roman" pitchFamily="18" charset="0"/>
                          <a:cs typeface="Calibri"/>
                        </a:rPr>
                        <a:t>10</a:t>
                      </a:r>
                      <a:endParaRPr lang="ru-RU" sz="1500" b="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+mn-lt"/>
                          <a:cs typeface="Calibri Light"/>
                        </a:rPr>
                        <a:t>«Возраст мудрости и возможностей» — </a:t>
                      </a:r>
                      <a:r>
                        <a:rPr lang="ru-RU" sz="1500" b="0" dirty="0" smtClean="0">
                          <a:latin typeface="+mn-lt"/>
                          <a:cs typeface="Calibri Light"/>
                        </a:rPr>
                        <a:t>о жизненном опыте </a:t>
                      </a:r>
                      <a:r>
                        <a:rPr lang="ru-RU" sz="1500" b="0" dirty="0" smtClean="0">
                          <a:latin typeface="+mn-lt"/>
                          <a:cs typeface="Calibri Light"/>
                        </a:rPr>
                        <a:t>и новым возможностям в зрелом возрасте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 smtClean="0">
                          <a:latin typeface="+mn-lt"/>
                          <a:cs typeface="Calibri"/>
                        </a:rPr>
                        <a:t>10:00</a:t>
                      </a:r>
                      <a:endParaRPr lang="ru-RU" sz="15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05.10</a:t>
                      </a:r>
                      <a:endParaRPr lang="ru-RU" sz="15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 smtClean="0"/>
                        <a:t>«Учитель – профессия, которой посвящают сердце» – тематическая встреча о значении профессии педагога.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500" b="0" spc="-25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5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09.10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 smtClean="0"/>
                        <a:t>«Спрашивайте-отвечаем» – </a:t>
                      </a:r>
                      <a:r>
                        <a:rPr lang="ru-RU" sz="1500" dirty="0" smtClean="0"/>
                        <a:t>консультирование по актуальным вопросам </a:t>
                      </a:r>
                      <a:r>
                        <a:rPr lang="ru-RU" sz="1500" dirty="0" smtClean="0"/>
                        <a:t>пенсионного обеспечения.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smtClean="0"/>
                        <a:t>10:00</a:t>
                      </a:r>
                      <a:endParaRPr lang="ru-RU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13.10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 smtClean="0"/>
                        <a:t>«Здоровое сердце — основа активного долголетия» — о профилактике сердечно-сосудистых заболеваний</a:t>
                      </a:r>
                      <a:endParaRPr lang="ru-RU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10:00</a:t>
                      </a:r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20.10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/>
                        <a:t>«Бабушкины</a:t>
                      </a:r>
                      <a:r>
                        <a:rPr lang="ru-RU" sz="1500" baseline="0" dirty="0" smtClean="0"/>
                        <a:t> сказки, дедушкины истории» – встреча с рассказами и историями детства, воспоминания о любимых сказках</a:t>
                      </a:r>
                      <a:r>
                        <a:rPr lang="ru-RU" sz="1500" dirty="0" smtClean="0"/>
                        <a:t>.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10:00</a:t>
                      </a:r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23.10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 smtClean="0"/>
                        <a:t>«Диалог со специалистом» – разъяснение пенсионного законодательства, порядка перерасчета пенсий и др.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10:00</a:t>
                      </a:r>
                      <a:endParaRPr lang="ru-RU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b="0" dirty="0" smtClean="0"/>
                        <a:t>27.10</a:t>
                      </a:r>
                      <a:endParaRPr lang="ru-RU" sz="15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«Цифровой помощник в смартфоне» – практическое занятие по полезным функциям мобильного телефона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10:00</a:t>
                      </a:r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</TotalTime>
  <Words>200</Words>
  <Application>Microsoft Office PowerPoint</Application>
  <PresentationFormat>Произвольный</PresentationFormat>
  <Paragraphs>38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Бабаева Мадина Анатольевна</cp:lastModifiedBy>
  <cp:revision>36</cp:revision>
  <cp:lastPrinted>2026-05-25T06:39:15Z</cp:lastPrinted>
  <dcterms:created xsi:type="dcterms:W3CDTF">2025-11-06T11:20:25Z</dcterms:created>
  <dcterms:modified xsi:type="dcterms:W3CDTF">2026-09-23T07:09:22Z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