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7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КБР,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Зольский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п. Залукокоаже ул.Комсомольская34а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8 866 2 42 2 88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Бичоева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Дахалина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аламиновна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en-US"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en-US" sz="1600" b="1" spc="-2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8" y="8786545"/>
            <a:ext cx="1236351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l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 algn="l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 algn="l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Кабардино-Балкарской Республике в 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Зольском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450" y="9620687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78434"/>
              </p:ext>
            </p:extLst>
          </p:nvPr>
        </p:nvGraphicFramePr>
        <p:xfrm>
          <a:off x="349250" y="2077881"/>
          <a:ext cx="6790065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Трансляция проектов Российского общества «Знание» </a:t>
                      </a:r>
                      <a:r>
                        <a:rPr lang="en-US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«1 октября – наш день: говорим о главном для пожилых людей»</a:t>
                      </a:r>
                      <a:endParaRPr lang="en-US" sz="15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«Богатство прожитых лет»! </a:t>
                      </a:r>
                      <a:r>
                        <a:rPr lang="ru-RU" sz="15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мероприятие, посвященное Дню пожилого человека</a:t>
                      </a:r>
                      <a:endParaRPr lang="en-US" sz="15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</a:t>
                      </a:r>
                      <a:r>
                        <a:rPr lang="ru-RU" sz="1500" b="0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«Диалог со специалистом» — разъяснение пенсионного законодательства: педагогический стаж, мероприятие ко Дню учителя </a:t>
                      </a:r>
                      <a:endParaRPr lang="ru-RU" sz="15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«Сказки, которые объединяют» - знакомство с культурой народов через народные сказки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Компьютерная</a:t>
                      </a:r>
                      <a:r>
                        <a:rPr lang="ru-RU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грамотность, мах, настройка цифровое </a:t>
                      </a:r>
                      <a:r>
                        <a:rPr lang="en-US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«Высота»:</a:t>
                      </a:r>
                      <a:r>
                        <a:rPr lang="ru-RU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кинопоказ ко Дню </a:t>
                      </a:r>
                      <a:r>
                        <a:rPr lang="ru-RU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Космических войск.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«Онлайн-сервисы без страха» — практическое знакомство с электронными сервисами</a:t>
                      </a:r>
                      <a:endParaRPr lang="ru-RU" sz="15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Трансляция проектов ВОО  «Русское географическое общество», кинопоказ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179</Words>
  <Application>Microsoft Office PowerPoint</Application>
  <PresentationFormat>Произвольный</PresentationFormat>
  <Paragraphs>37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37</cp:revision>
  <cp:lastPrinted>2026-07-27T04:52:30Z</cp:lastPrinted>
  <dcterms:created xsi:type="dcterms:W3CDTF">2025-11-06T11:20:25Z</dcterms:created>
  <dcterms:modified xsi:type="dcterms:W3CDTF">2026-09-24T05:55:19Z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