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808788" cy="9940925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16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0338" y="316976"/>
            <a:ext cx="2568977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spc="-5"/>
              <a:t> </a:t>
            </a:r>
            <a:r>
              <a:rPr lang="ru-RU" spc="-5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КБР,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пгт.Кашхатау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ул.Мечиева,132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8866241161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Чеченова Марина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Мачраиловна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6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5849952" y="8786545"/>
            <a:ext cx="1500197" cy="751487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Кабардино-Балкарской </a:t>
            </a:r>
            <a:r>
              <a:rPr lang="ru-RU" sz="800" spc="45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еспублике в  </a:t>
            </a:r>
            <a:r>
              <a:rPr lang="ru-RU" sz="800" spc="45" dirty="0" err="1" smtClean="0">
                <a:solidFill>
                  <a:srgbClr val="FFFFFF"/>
                </a:solidFill>
                <a:latin typeface="Calibri"/>
                <a:cs typeface="Calibri"/>
              </a:rPr>
              <a:t>Черекском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районе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177818"/>
              </p:ext>
            </p:extLst>
          </p:nvPr>
        </p:nvGraphicFramePr>
        <p:xfrm>
          <a:off x="349250" y="2077881"/>
          <a:ext cx="6790065" cy="496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6712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802088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5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Трансляция проектов РО «Знание» -	«1 октября – наш день: говорим о главном для пожилых людей»</a:t>
                      </a:r>
                      <a:endParaRPr kumimoji="0" lang="ru-RU" sz="15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srgbClr val="231F2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0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/>
                        <a:t>День учителя: история и </a:t>
                      </a:r>
                      <a:r>
                        <a:rPr lang="ru-RU" sz="1600" b="0" dirty="0" smtClean="0"/>
                        <a:t>традиции</a:t>
                      </a:r>
                      <a:endParaRPr kumimoji="0" lang="ru-RU" sz="15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0:00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09.10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/>
                        <a:t>«Битва за Кавказ: героическая страница истории» - исторический час</a:t>
                      </a:r>
                      <a:endParaRPr lang="ru-RU" sz="1500" b="0" dirty="0" smtClean="0">
                        <a:solidFill>
                          <a:srgbClr val="00000A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13.10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«Шахматный день» — дружеский шахматный турнир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15:00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16.10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«Здоровье начинается с заботы о себе» — беседа о профилактике заболеваний и здоровых привычках</a:t>
                      </a:r>
                      <a:endParaRPr kumimoji="0" lang="ru-RU" sz="15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20.10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«Пенсия: вопросы и ответы» - консультация </a:t>
                      </a:r>
                      <a:r>
                        <a:rPr kumimoji="0" lang="ru-RU" sz="15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вопросам пенсионного </a:t>
                      </a:r>
                      <a:r>
                        <a:rPr kumimoji="0" lang="ru-RU" sz="15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законодательства</a:t>
                      </a:r>
                      <a:endParaRPr kumimoji="0" lang="ru-RU" sz="15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500" b="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5:</a:t>
                      </a:r>
                      <a:r>
                        <a:rPr lang="ru-RU" sz="1500" b="0" spc="-2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23.10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b="0" dirty="0" smtClean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«Россия – многонациональная страна» - тематическая </a:t>
                      </a:r>
                      <a:r>
                        <a:rPr lang="ru-RU" sz="1500" b="0" dirty="0" smtClean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беседа </a:t>
                      </a:r>
                      <a:r>
                        <a:rPr lang="ru-RU" sz="1500" b="0" dirty="0" smtClean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 народах, языках, обычаях и достопримечательностях России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30.10</a:t>
                      </a:r>
                      <a:endParaRPr lang="ru-RU" sz="15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/>
                        <a:t>«Социальная гостиная» — информирование о мерах социальной поддержки граждан старшего возраста</a:t>
                      </a:r>
                      <a:endParaRPr lang="ru-RU" sz="1500" b="0" dirty="0" smtClean="0">
                        <a:solidFill>
                          <a:srgbClr val="00000A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5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</TotalTime>
  <Words>161</Words>
  <Application>Microsoft Office PowerPoint</Application>
  <PresentationFormat>Произвольный</PresentationFormat>
  <Paragraphs>38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Бабаева Мадина Анатольевна</cp:lastModifiedBy>
  <cp:revision>59</cp:revision>
  <cp:lastPrinted>2026-09-24T06:35:29Z</cp:lastPrinted>
  <dcterms:created xsi:type="dcterms:W3CDTF">2025-11-06T11:20:25Z</dcterms:created>
  <dcterms:modified xsi:type="dcterms:W3CDTF">2026-09-24T07:04:26Z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