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42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26322" y="316976"/>
            <a:ext cx="2712993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КБР,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г.Тырныауз</a:t>
            </a:r>
            <a:r>
              <a:rPr kumimoji="0" lang="en-US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пр.Эльбрусский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, д. 52 б</a:t>
            </a:r>
            <a:b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номер: +79287036747</a:t>
            </a:r>
            <a:endParaRPr lang="ru-RU" dirty="0"/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Хуштова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Г.А.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5849952" y="8786545"/>
            <a:ext cx="1500197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smtClean="0">
                <a:solidFill>
                  <a:srgbClr val="FFFFFF"/>
                </a:solidFill>
                <a:latin typeface="Calibri"/>
                <a:cs typeface="Calibri"/>
              </a:rPr>
              <a:t> Кабардино-Балкарской </a:t>
            </a:r>
            <a:r>
              <a:rPr lang="ru-RU" sz="800" spc="4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lang="ru-RU" sz="800" spc="45" smtClean="0">
                <a:solidFill>
                  <a:srgbClr val="FFFFFF"/>
                </a:solidFill>
                <a:latin typeface="Calibri"/>
                <a:cs typeface="Calibri"/>
              </a:rPr>
              <a:t>еспублике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в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Лескенском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035793"/>
              </p:ext>
            </p:extLst>
          </p:nvPr>
        </p:nvGraphicFramePr>
        <p:xfrm>
          <a:off x="349250" y="2077881"/>
          <a:ext cx="6790065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Трансляция РО «Знание»: </a:t>
                      </a: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«1 октября – наш день: говорим о главном для пожилых людей»</a:t>
                      </a:r>
                      <a:endParaRPr kumimoji="0" lang="ru-RU" sz="15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5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5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5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«Учителя моей жизни» — рассказы участников о любимых учителях и школьных годах</a:t>
                      </a:r>
                      <a:endParaRPr kumimoji="0" lang="ru-RU" sz="15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«Государственная поддержка рядом» - обзор федеральных и региональных мер социальной поддержки</a:t>
                      </a:r>
                      <a:endParaRPr kumimoji="0" lang="ru-RU" sz="15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«Мошенники в сети: как защитить себя и близких» —встреча по вопросам цифровой безопасности</a:t>
                      </a:r>
                      <a:endParaRPr lang="ru-RU" sz="15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14:30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16.10 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«Сон, движение, питание: три составляющие здоровья» —  лекция о повседневных привычках</a:t>
                      </a:r>
                      <a:endParaRPr kumimoji="0" lang="ru-RU" sz="15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A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«Мы вместе — мы Россия» — знакомство с культурой, традициями и обычаями народов России</a:t>
                      </a:r>
                      <a:endParaRPr kumimoji="0" lang="ru-RU" sz="15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A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5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5:0</a:t>
                      </a:r>
                      <a:r>
                        <a:rPr lang="ru-RU" sz="1500" b="1" spc="-2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5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«Дорогие сердцу: бабушки и дедушки» - </a:t>
                      </a:r>
                      <a:r>
                        <a:rPr kumimoji="0" lang="ru-RU" sz="1500" b="1" i="0" u="none" strike="noStrike" kern="0" cap="none" spc="-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межпоколенческая</a:t>
                      </a:r>
                      <a:r>
                        <a:rPr kumimoji="0" lang="ru-RU" sz="15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встреча</a:t>
                      </a:r>
                      <a:endParaRPr kumimoji="0" lang="ru-RU" sz="1500" b="1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«Час полезных консультаций» — консультация по  вопросам пенсионного законодательства</a:t>
                      </a:r>
                      <a:endParaRPr kumimoji="0" lang="ru-RU" sz="15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202</Words>
  <Application>Microsoft Office PowerPoint</Application>
  <PresentationFormat>Произвольный</PresentationFormat>
  <Paragraphs>38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Бабаева Мадина Анатольевна</cp:lastModifiedBy>
  <cp:revision>46</cp:revision>
  <dcterms:created xsi:type="dcterms:W3CDTF">2025-11-06T11:20:25Z</dcterms:created>
  <dcterms:modified xsi:type="dcterms:W3CDTF">2026-09-22T08:01:06Z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